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3"/>
  </p:notesMasterIdLst>
  <p:sldIdLst>
    <p:sldId id="262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83" autoAdjust="0"/>
  </p:normalViewPr>
  <p:slideViewPr>
    <p:cSldViewPr snapToGrid="0">
      <p:cViewPr varScale="1">
        <p:scale>
          <a:sx n="69" d="100"/>
          <a:sy n="69" d="100"/>
        </p:scale>
        <p:origin x="109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2T06:18:16.50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10-22T06:18:37.243"/>
    </inkml:context>
    <inkml:brush xml:id="br1">
      <inkml:brushProperty name="width" value="0.05" units="cm"/>
      <inkml:brushProperty name="height" value="0.05" units="cm"/>
      <inkml:brushProperty name="color" value="#333333"/>
    </inkml:brush>
    <inkml:brush xml:id="br2">
      <inkml:brushProperty name="width" value="0.05" units="cm"/>
      <inkml:brushProperty name="height" value="0.05" units="cm"/>
      <inkml:brushProperty name="color" value="#E71225"/>
      <inkml:brushProperty name="ignorePressure" value="1"/>
    </inkml:brush>
    <inkml:brush xml:id="br3">
      <inkml:brushProperty name="width" value="0.05" units="cm"/>
      <inkml:brushProperty name="height" value="0.05" units="cm"/>
      <inkml:brushProperty name="color" value="#005390"/>
      <inkml:brushProperty name="ignorePressure" value="1"/>
    </inkml:brush>
    <inkml:brush xml:id="br4">
      <inkml:brushProperty name="width" value="0.05" units="cm"/>
      <inkml:brushProperty name="height" value="0.05" units="cm"/>
      <inkml:brushProperty name="color" value="#005390"/>
    </inkml:brush>
    <inkml:brush xml:id="br5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1416 3805,'-6'0,"-10"0,7361 0,-7405 0,44 0</inkml:trace>
  <inkml:trace contextRef="#ctx0" brushRef="#br0" timeOffset="17145.76">1372 3880,'2'-10,"9"-33,-210 839,66-259,34-143,2-5,3-11,9-37,6-26,11-41,-161 647,458-1843,-132 533,2-6,-11 43,4-20,-2 12,-3 14,-20 74,-8 37,137-552,-1408 5649,1208-4845</inkml:trace>
  <inkml:trace contextRef="#ctx1" brushRef="#br1">9330 4012 13664,'-1'-8'711,"-1"1"1,0 0 0,-1-1 0,1 1-1,-1 0 1,-1 1 0,1-1-1,-1 1 1,0-1 0,-1 1 0,-1-1-712,4 4 117,-1 0 1,0 0-1,0 0 1,0 0 0,-1 1-1,1-1 1,0 1 0,-1 0-1,0 0 1,1 1-1,-1-1 1,0 1 0,0-1-1,0 1 1,0 0-1,0 1 1,-2-1-118,1 1 54,0 0 0,-1 0 1,1 1-1,0 0 0,0 0 0,0 0 0,0 1 1,0-1-1,0 1 0,0 0 0,0 1 0,1-1 1,-4 3-55,-5 4-23,1 0 1,0 1 0,0 1 0,1 0-1,0 0 1,1 1 0,0 1 0,1 0 0,-6 11 22,5-5-64,0 1 0,1 1 1,0 0-1,2 0 1,1 1-1,-2 12 64,6-23-53,0-1-1,1 1 0,0 0 1,1 0-1,0 0 0,1 0 1,0-1-1,2 8 54,-2-15-3,-1 0 0,1 0 1,0 0-1,0 0 0,0-1 0,0 1 1,1 0-1,-1-1 0,1 1 0,-1-1 1,1 1-1,0-1 0,0 0 0,0 0 1,0 0-1,1 0 0,-1 0 0,0 0 1,1-1-1,-1 1 0,1-1 0,0 1 1,0-1-1,-1 0 0,1 0 0,0-1 1,0 1-1,0 0 0,0-1 0,0 0 1,0 0-1,0 0 3,1 0 4,-1 0-1,1 0 1,-1-1 0,0 0-1,1 0 1,-1 0 0,0 0-1,0 0 1,1-1 0,-1 1-1,0-1 1,1 0-4,4-5 6,0 1 0,0-1 1,2-2-7,-3 2 12,20-19 141,-1-1 0,-1-2 0,-2 0 0,-1-2 0,-1 0 0,-1-2 1,14-33-154,-67 163-454,30-86 434,-5 15-64,1 1 0,-1 16 84,7-34-36,1 0 1,-1 0-1,1 0 1,1-1-1,0 1 0,0 0 1,0 0-1,1-1 1,1 1-1,0 1 36,-2-8-2,0 1-1,0 0 1,1-1-1,-1 1 0,1 0 1,-1-1-1,1 0 1,0 1-1,0-1 1,0 0-1,0 0 0,0 0 1,1 0-1,-1-1 1,1 1-1,-1 0 1,1-1-1,0 1 3,1-1 31,1 0 0,-1 0 0,0 0-1,0 0 1,1-1 0,-1 1 0,1-1 0,-1 0 0,0 0 0,1-1-1,2 0-30,5-2 19,0 0 0,0-1-1,0 0 1,0-1 0,-1 0 0,0-1-1,0 0 1,2-2-19,1-2-2016,-1-1 0,12-12 2016,-11 9-4272,-3 7-613,-5 3 496</inkml:trace>
  <inkml:trace contextRef="#ctx1" brushRef="#br1" timeOffset="287.631">9842 4462 20031,'0'4'1216,"-5"16"-288,-1-5-352,-5 15-544,0 9-32,5 0 0,1-6 0,-1 17 0,0-5-160,3 3-32,-3-9-1184,-5 0-512,6-9-3903</inkml:trace>
  <inkml:trace contextRef="#ctx1" brushRef="#br1" timeOffset="1402.241">1002 8465 11936,'-2'-4'874,"-1"-3"15,-1 0 0,0 0 0,0 1-1,0 0 1,-1-1 0,0 2 0,-1-1-1,1 1 1,-4-3-889,5 5 142,1 0 0,-1 1 0,1-1 0,-1 1 1,0 0-1,0 0 0,0 0 0,0 1 0,0-1 0,-1 1 0,1 0 0,0 0 0,-1 1 0,1-1 0,0 1 0,-1 0 0,1 0 1,-1 0-1,-1 1-142,-4 2 12,1 0 0,-1 0 0,1 1 0,-1 1 0,1-1 0,0 1 0,1 1 0,-1 0 0,1 0 0,0 0 0,1 1 0,0 0 0,0 1 0,0 0 0,0 1-12,-14 20-65,1 1 1,2 1-1,-8 19 65,22-42 3,-8 14-64,1 1 0,2 0 0,0 1 0,1 0 0,1 1 0,1-1 0,2 3 61,3-21-34,0 0 0,1 1-1,-1-1 1,2 0-1,-1 1 1,1-1 0,0 0-1,0 0 1,2 6 34,-2-10-3,-1 0 0,1 0 0,0 1 0,-1-1 0,1 0 0,0-1 0,0 1 0,0 0 0,1 0 0,-1 0 0,0-1 0,1 1 0,-1 0 0,1-1 0,0 0 0,-1 1 0,1-1 0,0 0 0,0 0 0,0 0 0,0 0 0,0 0 0,0 0 0,0 0 0,0-1 0,0 1 0,0-1 0,0 0 0,0 0 0,1 1 0,-1-1 0,2-1 3,2 0 3,0-1 0,0 0 0,0 0 0,0-1 0,0 0 0,-1 0 1,0 0-1,5-4-3,3-3-53,0 0 1,11-12 52,4-9 19,0-1-1,-3-1 1,0-1 0,-2-2-1,-2 0 1,6-16-19,-27 51 12,2-3 59,0-1 0,1 1 0,-1 0 0,1 0 0,-1 0 0,1 1 0,0-1 0,1 1 0,0-1-71,-4 4 5,0 0-1,0 0 1,0 0 0,0 0 0,0-1 0,0 1 0,0 0 0,0 0 0,0 0 0,0 0 0,0 0 0,0 0-1,1 0 1,-1 0 0,0 0 0,0-1 0,0 1 0,0 0 0,0 0 0,0 0 0,0 0 0,1 0 0,-1 0-1,0 0 1,0 0 0,0 0 0,0 0 0,0 0 0,0 0 0,0 0 0,1 0 0,-1 0 0,0 0 0,0 0-1,0 0 1,0 0 0,0 0 0,0 0 0,0 0 0,1 0 0,-1 0 0,0 1 0,0-1 0,0 0-1,0 0 1,0 0 0,0 0 0,0 0 0,0 0 0,0 0 0,1 0 0,-1 0 0,0 1 0,0-1 0,0 0-1,0 0 1,0 0 0,0 0-5,0 13 262,0-3 24,-1 37 1218,-3 13-1504,0-14 117,2 0 0,3 1 1,5 36-118,-5-62-741,6 20 741,-7-35-586,2-1-1,-1 0 0,1 0 0,-1 0 1,1 0-1,1 0 0,-1-1 0,1 1 1,0 0-1,1 1 587,-3-6-369,-1 1-1,1 0 1,0 0 0,0-1 0,-1 1 0,1 0 0,0-1 0,0 1-1,0-1 1,0 1 0,0-1 0,0 1 0,-1-1 0,1 0 0,0 1-1,0-1 1,0 0 0,0 0 0,0 0 0,1 0 0,-1 0-1,0 0 1,0 0 369,11 0-4314</inkml:trace>
  <inkml:trace contextRef="#ctx1" brushRef="#br1" timeOffset="1754.391">1223 8901 20031,'2'0'1110,"9"0"-995,0 0 1,0 1 0,0 1-1,0 0 1,1 0-116,-7-1 15,-1 1 0,1-1 0,-1 1 0,0 0 0,0 0 0,0 1 0,0-1 0,0 1 0,0 0 0,-1 0 0,1 0 0,-1 0 0,2 3-15,-3-3 8,0 0 0,-1 0-1,1 0 1,-1 0 0,0 0 0,0 1-1,0-1 1,0 0 0,-1 1 0,1-1-1,-1 0 1,0 1 0,0-1 0,0 1 0,-1 2-8,-1 12-53,-1-1 0,-4 12 53,2-7 48,-2 4 337,-3 27 1714,10-49-1868,-1 1 0,1 0-1,0 0 1,1 0-1,-1 0 1,1-1-1,0 1 1,0 0 0,1 2-231,-1-5 17,0 0 1,0-1 0,0 1 0,0-1-1,0 1 1,0-1 0,0 1 0,0-1-1,0 0 1,1 1 0,-1-1 0,1 0 0,-1 0-1,1 0 1,-1 0 0,1 0 0,-1 0-1,1-1 1,0 1 0,-1-1 0,2 1-18,4 1 25,0-1 0,-1-1 0,1 1 0,0-1 0,0 0-25,-6 0 3,17-1 49,-1-1 0,1 0-1,-1-2 1,15-4-52,26-5-1610,-43 10 589,11-2-3652,-25 5 4207,0 1 0,0-1 0,0 0 0,0 0 0,0 0 0,0 0 0,0 1 0,0-1 0,0 0 0,-1 1 0,1-1 0,0 1 0,0-1 0,0 1 0,0 0 0,-1-1 0,1 1 0,0 0 0,-1-1 0,1 1 0,0 0 0,0 0 466,5 11-5941</inkml:trace>
  <inkml:trace contextRef="#ctx1" brushRef="#br1" timeOffset="20645.189">8720 3813 1280,'-4'-9'8649,"-12"-2"-5831,3 2-1677,10 6-891,0 0 1,0 1-1,0 0 1,-1 0-1,1 0 1,-2 0-251,-15-11 2438,19 12-1729,1 1-624,0 0 0,0 0 1,-1 0-1,1 0 0,0 1 0,0-1 0,-1 0 0,1 0 0,0 0 0,-1 0 1,1 0-1,0 0 0,0 0 0,-1 0 0,1 0 0,0 0 0,-1 0 1,1 0-1,0 0 0,0-1 0,-1 1 0,1 0 0,0 0 0,0 0 0,-1 0 1,1 0-1,0 0 0,0-1-85,3 3 75,-1 0-101,1-1 0,0 1 1,-1 0-1,1-1 0,0 0 1,0 0-1,0 0 0,2 1 26,22 9 51,68 47-99,-83-52 74,8 6 154,-19-12-149,0 1 0,0-1 0,-1 1 0,1-1 0,0 1 0,-1 0 0,1-1 0,0 1 0,-1 0 0,1-1 0,-1 1 0,0 0 0,1 0 0,-1 0 0,1-1 1,-1 1-1,0 0 0,0 0 0,1 0 0,-1 0-31,0 0 517,0-1 139,0 0 85,-10 5 201,1 1 0,0 0-1,-1 2-941,-13 8 397,-11 9 126,-18 17-523,0 1-1553,43-36 554,0-1 0,0 0 0,-8 3 999,4-3-3141,0-2-1,-10 3 3142</inkml:trace>
  <inkml:trace contextRef="#ctx1" brushRef="#br1" timeOffset="22140.403">1 8452 6784,'0'-1'6643,"0"3"-2753,1 5-1741,4 15-2677,0-10 532,0 0-1,0 1 0,-1-1 1,0 1-1,-1 0 1,-1 2-4,8 27-16,-7-32 9,2 6 39,0 0 1,0-1-1,1 0 1,4 5-33,-9-18 7,0 0 0,-1 0-1,1 0 1,0 0 0,-1 0 0,1 0 0,-1 0-1,0 0 1,0 0 0,1 0 0,-2 2-7,1-4 7,0 0-1,0 0 1,0 1 0,0-1 0,0 0-1,1 0 1,-1 0 0,0 1 0,0-1-1,0 0 1,0 0 0,0 0 0,0 0-1,0 1 1,0-1 0,0 0-1,0 0 1,1 0 0,-1 0 0,0 1-1,0-1 1,0 0 0,0 0 0,0 0-1,1 0 1,-1 0 0,0 0 0,0 0-1,0 0 1,1 1 0,-1-1 0,0 0-1,0 0 1,0 0 0,1 0 0,-1 0-7,10-2 290,6-7 19,3-13-237,-1-2-1,-1 0 0,1-7-71,82-126-14,-69 113-2027,1 2 0,15-13 2041,-2 9-4677</inkml:trace>
  <inkml:trace contextRef="#ctx0" brushRef="#br0" timeOffset="80022.875">1438 3781,'-4'3,"-1"1,-1 1,-93 75,220-178,35-28,38-31,11-10,79-62,-171 137,-1163 942,1969-1594,2921-2366,-3843 3113</inkml:trace>
  <inkml:trace contextRef="#ctx0" brushRef="#br2" timeOffset="115389.17">6147 17,'-5'290,"5"-282</inkml:trace>
  <inkml:trace contextRef="#ctx0" brushRef="#br2" timeOffset="115941.325">6138 531,'0'5,"-5"243,5-237</inkml:trace>
  <inkml:trace contextRef="#ctx0" brushRef="#br2" timeOffset="116397.155">6130 981,'0'0,"0"1,-7 384,7-374</inkml:trace>
  <inkml:trace contextRef="#ctx0" brushRef="#br2" timeOffset="116706.761">6120 1575,'0'4,"0"1,-7 361,7-355</inkml:trace>
  <inkml:trace contextRef="#ctx0" brushRef="#br2" timeOffset="116956.899">6110 2113,'0'5,"0"-5,0 9,0-9,0 10,0 1,-1 4,1-6,0 6,0 0,-1 3,1-3,0 9,-1-3,1 3,0-4,-1 10,1-6</inkml:trace>
  <inkml:trace contextRef="#ctx0" brushRef="#br2" timeOffset="117259.265">6101 2629,'0'9,"-4"211,4-204</inkml:trace>
  <inkml:trace contextRef="#ctx0" brushRef="#br2" timeOffset="117563.311">6092 3151,'0'6,"0"-6,0 9,0-9,0 10,0 1,-1 3,1-1,0 8,-1-1,1-1,0-4,0-1,-1-4,1 1,0-2</inkml:trace>
  <inkml:trace contextRef="#ctx0" brushRef="#br3" timeOffset="-135440.57">1414 3767,'581'-51,"-580"51</inkml:trace>
  <inkml:trace contextRef="#ctx0" brushRef="#br3" timeOffset="-134865.274">2088 3708,'750'-65,"-723"62</inkml:trace>
  <inkml:trace contextRef="#ctx0" brushRef="#br3" timeOffset="-134264.351">3260 3606,'607'-54,"-591"53</inkml:trace>
  <inkml:trace contextRef="#ctx0" brushRef="#br3" timeOffset="-133695.485">4281 3516,'438'-38,"-417"36</inkml:trace>
  <inkml:trace contextRef="#ctx0" brushRef="#br3" timeOffset="-133040.174">5106 3444,'520'-45,"-504"43</inkml:trace>
  <inkml:trace contextRef="#ctx0" brushRef="#br3" timeOffset="-132558.269">5780 3385,'239'-21,"-250"22,-3 0</inkml:trace>
  <inkml:trace contextRef="#ctx0" brushRef="#br3" timeOffset="-131111.829">5794 3384,'-114'10,"522"-46,-470 42,34-4</inkml:trace>
  <inkml:trace contextRef="#ctx0" brushRef="#br3" timeOffset="-130498.261">5672 3395,'-49'4,"501"-44,-561 50,88-8</inkml:trace>
  <inkml:trace contextRef="#ctx0" brushRef="#br3" timeOffset="-129793.395">5541 3406,'533'-47,"-611"54,50-4</inkml:trace>
  <inkml:trace contextRef="#ctx1" brushRef="#br4" timeOffset="-145830.236">5712 2941 4352,'-3'1'873,"3"-1"-817,0 0 0,-1 0 0,1 0 0,0 0 0,0 0 0,-1 0 0,1 0 0,0 0 0,0 0 0,-1 0 0,1 0 0,0 0 0,0 0 0,-1 0 0,1 0 0,0 0 0,0 0 0,-1 0 0,1 0 0,0 0 0,0-1 0,-1 1 0,1 0 0,0 0 0,0 0 0,0 0-1,-1 0 1,1-1 0,0 1 0,0 0 0,0 0 0,0 0 0,0-1 0,-1 1 0,1 0 0,0 0 0,0 0 0,0-1 0,0 1 0,0 0 0,0 0 0,0-1 0,0 1 0,0 0 0,0 0 0,0-1 0,0 1-56,-23 0 3386,-20 0 4241,42 0-7217,1 0-68,0 0 31,0 0 123,0 0 91,0 0 101,0-2-258,0 2-395,0 0 1,0 0-1,0 0 1,-1-1-1,1 1 0,0 0 1,0 0-1,0-1 1,0 1-1,0 0 0,0 0 1,0-1-1,0 1 1,0 0-1,0 0 0,0 0 1,0-1-1,1 1 1,-1 0-1,0 0 0,0 0 1,0-1-1,0 1 1,0 0-1,0 0 0,0 0 1,1-1-1,-1 1 1,0 0-1,0 0 0,0 0 1,0 0-1,1-1 0,-1 1 1,0 0-1,0 0 1,0 0-1,1 0 0,-1 0 1,0 0-1,0 0 1,1 0-1,-1 0 0,0 0 1,0 0-1,1 0-35,-1 0-69,1-1 68,0 0 0,0 1 0,0-1 0,0 1 0,0-1 0,0 1 0,0 0 0,-1-1 0,1 1 0,0 0 0,0-1 0,0 1 0,1 0 0,-1 0 1,3-1 94,114-32 701,-97 28-726,6 0 128,-1-3 1,1 0-1,10-6-197,-34 13 117,1 0 1,-1 1-1,0-1 0,1 0 1,-1 1-1,0 0 0,1 0 1,0 0-118,-3 0 48,0 0 112,-12 0-160,-8 1 15,0 1 1,0 1 0,0 0 0,0 2 0,-4 1-16,-14 4 11,-11-2-113,28-6 140,1 2 0,-2 1-38,9-2 93,-1-1 0,1 0 1,-1-1-1,-9 0-93,22-1-80,0 0-85,0 0 5,2 0 21,52-3 183,0-1 1,0-3-1,46-13-44,-89 19 22,-1-1 1,1 2-1,9-1-22,-13 2 28,0-1 0,0 0 0,0-1 0,0 0 1,-1 0-1,1 0 0,0-1 0,-1 0 0,2-1-28,3 2-89,-11 2 89,1-1 0,-1 0-1,1 0 1,0 0-1,-1 0 1,1 0-1,0 0 1,-1 0 0,1 0-1,0 0 1,-1 0-1,1 0 1,0 0-1,-1 0 1,1 0 0,-1-1-1,1 1 1,0 0-1,-1-1 1,1 1-1,-1 0 1,1-1-1,-1 1 1,1 0 0,-1-1-1,1 1 1,-1-1-1,1 1 1,-1-1 0,-1 1-1047,-2 0 637,-1 1-3152,-9 3-736,1 2-1355</inkml:trace>
  <inkml:trace contextRef="#ctx1" brushRef="#br4" timeOffset="-144802.753">5628 2936 4992,'0'-24'9920,"0"24"-9147,0 0 43,0 0 96,0 0-96,0 0-128,0 5-32,0 14-389,-4 151 1092,1-112-1187,4 23-172,0-38-625,-1-235-1396,0 75 5087,0 494 1473,0-376-4519,-1 0 0,1 1 1,0-1-1,-1 0 0,1 0 0,-1 0 1,1 0-1,-1 0 0,0 0 1,1 0-1,-1 0 0,0 0 0,0 0 1,0 0-1,0 0 0,1-1 0,-1 1 1,0 0-1,0 0 0,-1-1-20,0 1 80,2-1-5,-1 2-2204,-3-5 327,-1-7-1739,4 1-2309</inkml:trace>
  <inkml:trace contextRef="#ctx1" brushRef="#br1" timeOffset="-134715.856">3004 844 5504,'-4'-26'3688,"4"8"2805,0 17-5256,0 1 203,0 0 176,0 0-64,0 0-123,1 1-1252,-1 0 1,1 0-1,-1 0 0,0 0 0,1 0 0,-1-1 0,0 1 0,0 0 1,1 0-1,-1 0 0,0 0 0,0 0 0,0 0 0,0 0-177,0 153 1627,5 69-817,39 294-468,-40-485-325,4 40 67,-2 43-84,-13-138-32,2-4 1,1 12-60,2 0 0,-1-1 0,1-14 91,1 5-243,-1 0 1,-3-10 242,-2-28-325,-12-112-284,9 92 183,6 14-205,3-60 631,2 61-30,-1-243 1587,0 473-1003,0-104-428,8 364 260,-6-339-490,-3-51-58,1-26 40,0-20-2,-8-344-345,7 283 357,6 103 288,10 106 246,12 138-193,-25-89-43,-3-96-63,1-86-192,0-1 21,-5-4-64,3 1 104,0 0 0,0 0 0,1 0-1,-1 0 1,1 0 0,0 0 0,0 0 0,0 0 0,0-1 0,1 1 0,-1 0 0,1-1 0,0-2 8,-2-5-61,-2-14-15,0 0 0,2-1-1,1-11 77,1-134-16,0 159-21,1 1 0,0-1 0,1 1-1,1 0 1,-1 0 0,2 0 0,-1 0-1,5-8 38,-4 11-9,0 1 0,0 0 1,0 0-1,1 0 0,0 1 0,0-1 0,1 1 0,-1 0 0,1 1 0,1-1 0,-1 1 0,4-1 9,5-4 15,-4 3-8,0 0-1,1 0 1,0 2-1,0-1 1,8-1-7,-19 6 6,1 1 1,0 0-1,-1-1 0,1 1 1,0 0-1,0 0 0,-1 0 1,1 0-1,0 1 0,0-1 1,-1 0-1,1 1 0,0-1 1,-1 1-1,1-1 0,-1 1 1,1 0-1,0 0-6,1 1 23,-1 0-1,1 0 1,-1 0-1,0 0 1,0 0-1,0 1 1,0-1 0,0 1-1,-1-1 1,1 2-23,2 3 49,-1 1 0,1 0 0,-2 0 0,1 0 0,-1 0 0,0 0-1,-1 4-48,0 0 12,0 1 0,-1-1 0,0 1 0,-1-1 0,-1 1 0,0-1 0,-1 3-12,-7 19 156,-11 28-156,9-30 123,2-4-50,-2 0 1,-1 0-1,-2-1 0,0-1 1,-2 0-1,0-1 0,-2-1 1,-5 3-74,19-21 49,-1-1 0,-1 1-1,1-2 1,-1 1 0,-6 3-49,-4 2-26,16-9-38,1-1 150,0 0 4,0 0-47,0 0-6,0 0 6,0 0-70,0 0-47,0 0 31,0 0 0,0 0-31,0 0 26,0 0-11,0 0 16,0 0 81,2 0-30,-1 0 0,1 0-1,-1 0 1,1 0 0,-1-1 0,1 1 0,-1 0 0,1-1 0,-1 1 0,1-1-8,-2 1 1,2-1-15,0 1 13,0-1 1,0 0 0,0 0 0,1 0 0,-1 0 0,0 0-1,0 0 1,-1 0 0,1-1 0,0 1 0,0-1 0,0 0 0,12-14-42,0-1 0,-1 0 1,3-7 41,10-13 2,-10 21-1,-14 14-4,1-1 0,-1 1 1,1-1-1,-1 0 0,0 0 0,1-1 3,15-29-76,-2-1-1,-1-1 1,7-25 76,-19 48 1,-1 0 1,-1 0 0,0-1-1,0 1 1,-1-1-1,-2-8-1,2-10-20,-2 20 4,0-1 0,0 1-1,-1 0 1,0 0 0,-1 0-1,0 0 1,-2-2 16,-2-8-14,6 16 47,0 0-1,-1-1 1,1 1 0,-1 0-1,-1 0 1,1 1 0,-1-1-1,1 1 1,-1-1 0,-2 0-33,3 3 25,0-1 1,0 1-1,0 0 1,0 0-1,-1 0 1,1 1-1,0-1 1,-1 1-1,0 0 1,1 0-1,-1 0 1,0 0-1,1 1 1,-1-1-1,-3 1-25,-7 0 51,8-1-48,1 1 0,0 0 1,-1 0-1,1 0 0,-1 1 1,1 0-1,0 0 0,-1 0 0,-2 2-3,-15 5-991,7-7-2908,5-1-2720</inkml:trace>
  <inkml:trace contextRef="#ctx1" brushRef="#br4" timeOffset="-108448.598">4454 3548 5376,'0'-18'3472,"0"17"-2502,0 1 17,0 0 160,0 0 383,0 0 92,0 0-545,0 0 69,0 0 54,0 2-261,0 9-268,-1 1 0,-1-1 1,-1 5-672,-2 16 349,-16 113 671,-8 78-222,-4 113-403,30-302-962,-4 20-3079,6-47 1657,-1-1 0,0 1-1,0-1 1,-2 2 1989,-1 2-4512</inkml:trace>
  <inkml:trace contextRef="#ctx1" brushRef="#br4" timeOffset="-108050.198">4211 4288 11520,'0'0'244,"-1"0"1,1 0 0,0 0 0,-1 0-1,1 0 1,-1 0 0,1 0 0,-1 1 0,1-1-1,0 0 1,-1 0 0,1 0 0,-1 0-1,1 1 1,0-1 0,-1 0 0,1 1-1,0-1 1,-1 0 0,1 0 0,0 1-1,-1-1 1,1 1 0,0-1 0,0 0 0,-1 1-1,1-1 1,0 0 0,0 1 0,0-1-1,0 1 1,0-1 0,0 1-245,-1 17 1032,1-10-947,0-7-76,0 74 437,3 0 0,11 66-446,-13-134 18,0 1 99,0 1 0,1-1 0,0 1 0,1-1 1,-1 0-1,2 1 0,-1-1 0,5 6-117,-8-13 76,1 0 0,0 0 0,0 0 0,-1 0 0,1 0 0,0-1 1,0 1-1,0 0 0,0-1 0,0 1 0,0 0 0,0-1 0,0 1 0,0-1 0,0 0 0,1 1 0,-1-1 0,0 0 0,0 0 1,0 1-1,0-1 0,1 0 0,-1 0 0,0 0 0,0-1 0,0 1 0,0 0 0,1 0 0,-1-1 0,0 1 0,0 0-76,5-3 210,-1 1 0,0-1-1,0 0 1,0 0-1,0 0 1,1-2-210,139-118 1667,-95 78-1644,-31 29-254,-1-1 0,0-2 0,10-13 231,-25 28-497,-2 3 276,0 1-1,-1-1 0,1 0 0,-1 0 1,1 1-1,-1-1 0,1 0 0,-1 0 1,1 0-1,-1 0 0,0 0 0,1 0 1,-1 0-1,0 0 0,0 1 0,1-1 1,-1-1 221,-3 3-8322,-10 12 1919,1 2 1091</inkml:trace>
  <inkml:trace contextRef="#ctx1" brushRef="#br4" timeOffset="-107547.316">4211 5008 10368,'-5'2'4491,"5"-1"-3392,0 0-226,0 0 786,-1 10 688,-3 10-1317,-7 37 2366,-1 38-3396,-20 382 1718,30-452-1778,-9 136-449,8-54-3904,3-92 2937,0-7-2066,0-9-1375</inkml:trace>
  <inkml:trace contextRef="#ctx1" brushRef="#br4" timeOffset="-107242.867">4239 5169 14464,'0'-7'1415,"0"0"1,1 0-1,0 0 1,0 1 0,1-2-1416,-2 6 122,1-1 0,0 1 0,0-1 1,0 1-1,0-1 0,1 1 0,-1 0 1,1 0-1,-1-1 0,1 1 0,0 0 1,-1 0-1,1 1 0,0-1 0,2-1-122,7-4 31,1 0 0,0 1 0,0 0-1,0 0 1,12-2-31,-17 6 30,1 0 0,0 1 0,-1-1 0,1 1 0,0 1 0,-1 0 0,1 0 0,0 0 0,-1 1 0,8 2-30,-11-2 31,-1 0 1,0 0 0,0 0 0,0 1 0,1 0 0,-1-1-1,-1 1 1,1 0 0,0 0 0,0 1 0,-1-1-1,1 0 1,-1 1 0,0 0 0,0-1 0,0 1-1,0 0 1,0 0 0,-1 0 0,1 0 0,-1 1 0,0-1-1,0 0 1,0 0 0,0 1 0,0-1 0,-1 1-1,0-1 1,1 1-32,-2 4 202,1 1 0,-1-1 0,0 1 1,-1-1-1,0 0 0,0 0 0,-1 0 0,0 0 0,-2 3-202,-11 16 303,-1 0 1,-1 0-1,-2-2 0,0 0 0,-2-2 1,0 0-1,-2-1 0,-21 15-303,39-32-416,3-3-117,0 1 0,0-1-1,0 0 1,0 0 0,0 0-1,-1-1 1,1 1 0,0-1 0,-3 1 533,-11 3-6694</inkml:trace>
  <inkml:trace contextRef="#ctx1" brushRef="#br5" timeOffset="-103102.181">6129 1858 10624,'-2'0'598,"0"1"1,0-1 0,0 0 0,0 1 0,0 0-1,0-1 1,0 1 0,0 0 0,0 0-1,0 0 1,0 1-599,0-1 1675,2-1-363,0 0-240,0 0-224,0 0-208,0 0-272,0 0-107,0 0-48,16-1-10,169-29-342,-20 2 795,61-11 118,-96 13-580,204-41 1020,-310 63-942,-19 4-223,0-1 0,0 0 0,0 0 1,0 0-1,0 0 0,0-1 0,0 0 0,-1 0 0,5-2-49,-8 3-69,-1 1 0,0 0-1,0 0 1,0 0 0,0-1 0,0 1-1,0 0 1,0 0 0,0-1-1,1 1 1,-1 0 0,0 0 0,0-1-1,0 1 1,0 0 0,0-1-1,0 1 1,0 0 0,-1 0 0,1-1-1,0 1 1,0 0 0,0 0-1,0-1 1,0 1 0,0 0 0,0 0-1,-1 0 1,1-1 0,0 1 0,0 0-1,0 0 1,0 0 0,-1-1-1,1 1 1,0 0 69,-10-9-3437,7 6 1736,-9-11-4378</inkml:trace>
  <inkml:trace contextRef="#ctx1" brushRef="#br5" timeOffset="-102790.863">7099 1387 12800,'-5'-2'1364,"4"1"-1167,0 1 0,0-1 1,1 1-1,-1-1 0,0 1 1,0 0-1,1-1 1,-1 1-1,0 0 0,0 0 1,0 0-1,0 0 1,0-1-1,1 1 0,-1 0 1,0 1-1,0-1 0,0 0 1,0 0-1,0 0 1,1 0-1,-1 1 0,0-1 1,0 1-198,1-1 214,-1 0 1,1 0 0,-1 0-1,1 1 1,0-1 0,-1 0-1,1 1 1,0-1-1,0 0 1,-1 1 0,1-1-1,0 0 1,0 1 0,-1-1-1,1 0 1,0 1-1,0-1 1,0 1 0,0-1-1,0 0 1,0 1 0,0-1-1,0 1 1,-1-1-1,1 1 1,1-1 0,-1 0-1,0 1 1,0-1 0,0 1-1,0-1-214,0 2 101,1-1 0,0 1 0,0-1 0,-1 1 0,1-1 0,0 1 0,0-1 0,0 0 0,1 1-101,1 2-136,1-1 0,0 0 0,-1 0 0,1 0 0,0 0 0,3 1 136,14 5-7,1-1-1,4 0 8,-12-5 38,-1 1-1,0 1 0,0 0 0,0 1 0,-1 0 0,0 1 1,0 1-1,2 1-37,-12-7 31,-1 0-1,1-1 1,-1 1 0,1 0 0,-1 0-1,0 0 1,1 0 0,-1 0 0,0 0-1,-1 0 1,1 0 0,0 0 0,0 0-1,-1 0 1,0 1 0,1-1 0,-1 0-1,0 1 1,0-1 0,0 0 0,0 0-1,-1 1 1,1-1 0,-1 1-31,-1 6 179,-1 0-1,0 0 1,-1 0 0,0 0 0,-2 3-179,-51 89 943,-28 32-943,58-91-181,12-23-416,-6 10-929,20-27 1114,0 0 0,1 0 0,-1-1 0,0 1-1,1 0 1,-1 0 0,1 0 0,0-1 0,0 1-1,-1 0 413,1-2-93,0 1-1,0-1 1,0 0-1,0 0 1,0 0-1,0 0 1,0 0-1,0 1 1,0-1-1,0 0 1,0 0-1,0 0 1,0 0 0,0 1-1,0-1 1,1 0-1,-1 0 1,0 0-1,0 0 1,0 0-1,0 0 1,0 1-1,0-1 1,0 0-1,0 0 1,0 0-1,1 0 1,-1 0-1,0 0 1,0 0-1,0 0 1,0 1-1,0-1 1,0 0-1,1 0 1,-1 0-1,0 0 1,0 0-1,0 0 1,0 0-1,0 0 1,1 0-1,-1 0 1,0 0-1,0 0 1,0 0-1,0 0 1,1 0-1,-1 0 1,0 0-1,0 0 94,15-9-5823</inkml:trace>
  <inkml:trace contextRef="#ctx1" brushRef="#br5" timeOffset="-102186.222">7646 1701 14976,'-7'2'1871,"-16"7"1562,22-9-3227,0 0 1,0 1-1,0-1 0,1 1 0,-1-1 0,0 1 1,0-1-1,1 1 0,-1-1 0,0 1 1,1 0-1,-1-1 0,1 1 0,-1 0 0,1-1 1,-1 1-1,1 0 0,-1 0 0,1 0 1,0-1-1,-1 1 0,1 0 0,0 0-206,0 0 30,0-1-1,0 1 1,0-1 0,1 1-1,-1-1 1,0 1-1,0-1 1,1 1-1,-1-1 1,0 1-1,1-1 1,-1 1 0,0-1-1,1 1 1,-1-1-1,1 0 1,-1 1-1,1-1 1,-1 0 0,1 1-1,-1-1 1,1 0-1,-1 0 1,1 1-1,-1-1 1,1 0 0,-1 0-1,1 0 1,-1 0-1,1 0 1,0 0-30,21 1-79,-11-3 103,0 0 1,-1-1 0,1 0 0,-1 0 0,1-2 0,-1 1 0,0-1 0,-1 0-1,1-1 1,-1 0 0,0-1 0,1-1-25,21-19 163,0-2-1,14-19-162,-39 42 17,1-1 34,-1-1 1,0 1-1,-1-1 1,1 0 0,-1 0-1,-1-1 1,0 0 0,0 0-1,1-4-51,-3 8-16,-1 0-1,0 0 0,-1 1 1,1-1-1,-1 0 1,0 0-1,0 0 0,0 0 1,0 0-1,-1 1 1,0-1-1,0 0 0,-1 0 1,1 1-1,-1-1 1,0 1-1,0-1 0,0 1 1,-2-2 16,1 1-46,0 1 0,-1 0 1,1-1-1,-1 1 0,0 1 1,0-1-1,-1 0 0,1 1 1,-1 0-1,-3-2 46,5 3 0,-1 1 1,1-1 0,-1 1-1,0 0 1,0 0-1,1 0 1,-1 1 0,0-1-1,0 1 1,0 0-1,0 0 1,0 0 0,0 0-1,0 1 1,-1 0-1,-5 2 16,0 0 1,0 1 0,1 0-1,-1 1 1,1 0-1,0 0 1,-5 4-17,1 1 52,-1 0 1,2 1-1,-1 1 0,-2 4-52,7-6 10,0 0 1,1 1-1,0 1 0,1-1 0,0 1 0,1 0 0,0 0 1,1 0-1,0 1 0,1 0 0,1 0 0,0 0 1,0 0-1,1 0 0,1 0 0,0 0 0,1 0 0,1 0 1,0 0-1,0 0 0,1 0 0,2 3-10,-1-7 43,0 0-1,0-1 1,1 1-1,0-1 0,0 0 1,1 0-1,0-1 1,0 0-1,1 0 1,-1 0-1,2-1 1,-1 0-1,9 5-42,-1-2 95,0 0-1,1 0 1,0-2 0,1 0-1,0-1 1,17 4-95,-20-8 19,0 0 1,0 0-1,1-2 0,-1 1 1,0-2-1,1 0-19,5 0 7,9 0-447,21-4 440,-42 3-1248,0 1 1,0-1 0,0-1 0,7-2 1247,-14 4-431,0 1 0,1-1 0,-1 0 0,0 0 0,0 0 0,0 0 0,0 0 0,0 0-1,0 0 1,0 0 0,0 0 431,10-17-5951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2T06:24:29.0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10-22T06:24:29.023"/>
    </inkml:context>
    <inkml:brush xml:id="br1">
      <inkml:brushProperty name="width" value="0.05" units="cm"/>
      <inkml:brushProperty name="height" value="0.05" units="cm"/>
      <inkml:brushProperty name="color" value="#333333"/>
    </inkml:brush>
    <inkml:brush xml:id="br2">
      <inkml:brushProperty name="width" value="0.05" units="cm"/>
      <inkml:brushProperty name="height" value="0.05" units="cm"/>
      <inkml:brushProperty name="color" value="#E71225"/>
      <inkml:brushProperty name="ignorePressure" value="1"/>
    </inkml:brush>
    <inkml:brush xml:id="br3">
      <inkml:brushProperty name="width" value="0.05" units="cm"/>
      <inkml:brushProperty name="height" value="0.05" units="cm"/>
      <inkml:brushProperty name="color" value="#005390"/>
      <inkml:brushProperty name="ignorePressure" value="1"/>
    </inkml:brush>
    <inkml:brush xml:id="br4">
      <inkml:brushProperty name="width" value="0.05" units="cm"/>
      <inkml:brushProperty name="height" value="0.05" units="cm"/>
      <inkml:brushProperty name="color" value="#005390"/>
    </inkml:brush>
    <inkml:brush xml:id="br5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997 2596,'-4'0,"-8"0,5182 0,-5212 0,30 0</inkml:trace>
  <inkml:trace contextRef="#ctx0" brushRef="#br0" timeOffset="1">966 2647,'1'-7,"7"-22,-148 572,46-177,25-97,1-4,1-7,7-25,5-18,7-28,-114 441,324-1257,-94 364,2-5,-8 30,3-14,-2 8,-2 10,-14 51,-5 25,96-378,-992 3856,852-3307</inkml:trace>
  <inkml:trace contextRef="#ctx1" brushRef="#br1">6567 2737 13664,'-1'-5'711,"0"0"1,0 0 0,-1 0 0,0 0-1,0 0 1,-1 1 0,1-1-1,-1 1 1,0-1 0,0 1 0,-1-1-712,2 3 117,0 0 1,0 0-1,0 0 1,0 0 0,-1 1-1,1-1 1,0 0 0,-1 1-1,0 0 1,1 0-1,-1 0 1,0 0 0,1 0-1,-1 0 1,0 0-1,0 1 1,-1-1-118,0 1 54,1 0 0,-1 1 1,0-1-1,1 1 0,-1-1 0,0 1 0,1 0 1,-1 0-1,1 1 0,0-1 0,-1 1 0,1-1 1,-2 3-55,-4 2-23,0 0 1,0 1 0,1 0 0,0 1-1,1 0 1,0 0 0,0 0 0,0 1 0,-3 7 22,2-2-64,1-1 0,1 1 1,0 1-1,1-1 1,1 1-1,-2 9 64,4-17-53,1 0-1,0 0 0,1 1 1,0-1-1,0 1 0,0-1 1,1 0-1,1 6 54,-1-11-3,-1 0 0,1 0 1,-1-1-1,1 1 0,0 0 0,0 0 1,0 0-1,0 0 0,0-1 0,0 1 1,0 0-1,1-1 0,-1 1 0,1-1 1,-1 1-1,1-1 0,-1 0 0,1 0 1,0 0-1,0 0 0,-1 0 0,1 0 1,0 0-1,0 0 0,0-1 0,0 1 1,0-1-1,0 1 0,0-1 0,1 0 1,-1 0-1,0 0 3,1 0 4,-1 0-1,0 0 1,1-1 0,-1 1-1,1-1 1,-1 0 0,0 1-1,0-1 1,1 0 0,-1 0-1,0-1 1,1 1-4,3-3 6,-1-1 0,1 1 1,1-3-7,-2 3 12,14-14 141,-1-1 0,-1 0 0,0-1 0,-1-1 0,-2-1 0,0 0 1,10-23-154,-47 111-454,21-58 434,-4 9-64,2 2 0,-2 10 84,5-23-36,1 0 1,-1 0-1,1 0 1,1 0-1,-1 0 0,1 0 1,0 0-1,1 0 1,-1 0-1,2 1 36,-3-5-2,1-1-1,0 1 1,0 0-1,0 0 0,0 0 1,0-1-1,0 1 1,1-1-1,-1 1 1,1-1-1,-1 1 0,1-1 1,-1 0-1,1 0 1,0 1-1,0-1 1,-1 0-1,2 0 3,0 0 31,0-1 0,0 1 0,0 0-1,0-1 1,0 1 0,0-1 0,0 0 0,0 0 0,0 0 0,0-1-1,2 1-30,4-2 19,-1 0 0,1-1-1,-1 0 1,0 0 0,1-1 0,-2 0-1,1 0 1,1-1-19,1-2-2016,-1-1 0,8-7 2016,-6 5-4272,-4 6-613,-3 1 496</inkml:trace>
  <inkml:trace contextRef="#ctx1" brushRef="#br1" timeOffset="1">6928 3044 20031,'0'3'1216,"-4"11"-288,0-4-352,-4 10-544,0 6-32,4 1 0,0-4 0,0 11 0,0-4-160,2 3-32,-2-6-1184,-4-1-512,4-5-3903</inkml:trace>
  <inkml:trace contextRef="#ctx1" brushRef="#br1" timeOffset="2">705 5775 11936,'-1'-3'874,"-1"-2"15,-1 0 0,0 1 0,0-1-1,0 1 1,0 0 0,-1 0 0,1 0-1,-1 0 1,-3-1-889,5 3 142,-1 0 0,1 1 0,-1-1 0,1 0 1,-1 1-1,0 0 0,0-1 0,0 1 0,0 0 0,0 1 0,0-1 0,0 0 0,0 1 0,0 0 0,0-1 0,0 1 0,0 1 1,0-1-1,-2 0-142,-2 2 12,1 0 0,-1 1 0,0-1 0,1 1 0,-1 0 0,1 1 0,0 0 0,0 0 0,0 0 0,1 0 0,-1 1 0,1 0 0,1 0 0,-1 0 0,0 1-12,-10 14-65,1 1 1,1 0-1,-5 13 65,16-29 3,-7 11-64,1-1 0,1 1 0,1 0 0,1 1 0,0 0 0,1-1 0,1 2 61,2-13-34,0-1 0,1 0-1,0 0 1,0 1-1,0-1 1,1 0 0,0 1-1,0-1 1,1 4 34,-2-7-3,0 1 0,1-1 0,-1 1 0,1-1 0,0 0 0,-1 1 0,1-1 0,0 0 0,0 1 0,0-1 0,0 0 0,0 0 0,0 0 0,0 0 0,0 0 0,0 0 0,1 0 0,-1 0 0,0-1 0,0 1 0,1 0 0,-1-1 0,1 1 0,-1-1 0,1 1 0,-1-1 0,1 0 0,-1 0 0,1 1 0,-1-1 0,1 0 0,1-1 3,1 0 3,0 0 0,0 0 0,1-1 0,-1 0 0,0 1 0,0-2 1,-1 1-1,4-2-3,2-3-53,1 0 1,6-8 52,4-6 19,-1-1-1,0-1 1,-2 0 0,-1-1-1,-1-1 1,4-11-19,-19 36 12,1-3 59,1 0 0,0 0 0,-1 0 0,1 1 0,0-1 0,0 1 0,0-1 0,1 1 0,-1-1-71,-2 3 5,0 0-1,0 0 1,0 0 0,0 0 0,1 0 0,-1 0 0,0 0 0,0 0 0,0 0 0,0 0 0,0-1 0,0 1-1,0 0 1,0 0 0,0 0 0,0 0 0,0 0 0,0 0 0,0 0 0,0 0 0,1 0 0,-1 0 0,0 0-1,0 0 1,0 0 0,0 0 0,0 0 0,0 0 0,0 0 0,0 0 0,0 0 0,0 0 0,1 0 0,-1 0-1,0 0 1,0 0 0,0 0 0,0 0 0,0 0 0,0 0 0,0 0 0,0 0 0,0 0 0,0 0-1,0 0 1,1 0 0,-1 1 0,0-1 0,0 0 0,0 0 0,0 0 0,0 0 0,0 0 0,0 0 0,0 0-1,0 0 1,0 0 0,0 0-5,0 9 262,0-2 24,-1 25 1218,-2 9-1504,1-10 117,1 1 0,1-1 1,4 26-118,-3-42-741,4 13 741,-5-24-586,1-1-1,0 1 0,0-1 0,0 0 1,1 1-1,-1-1 0,1 0 0,0 0 1,0 0-1,1 2 587,-2-5-369,-1 1-1,1-1 1,-1 1 0,1-1 0,-1 1 0,1-1 0,-1 0 0,1 1-1,0-1 1,-1 0 0,1 1 0,0-1 0,-1 0 0,1 0 0,0 1-1,-1-1 1,1 0 0,0 0 0,-1 0 0,1 0 0,0 0-1,0 0 1,0 0 369,7 0-4314</inkml:trace>
  <inkml:trace contextRef="#ctx1" brushRef="#br1" timeOffset="3">861 6072 20031,'1'0'1110,"7"0"-995,0 0 1,0 1 0,-1 0-1,1 0 1,1 1-116,-6-1 15,0 0 0,0 0 0,0 0 0,0 0 0,0 1 0,0-1 0,0 1 0,-1 0 0,1 0 0,-1 0 0,1 0 0,-1 0 0,2 2-15,-3-2 8,0 0 0,0 0-1,0 0 1,0 1 0,0-1 0,0 0-1,-1 0 1,1 1 0,-1-1 0,0 0-1,1 1 1,-1-1 0,0 0 0,0 1 0,-1 1-8,-1 8-53,0 0 0,-3 8 53,2-5 48,-2 3 337,-2 17 1714,7-32-1868,0 1 0,0-1-1,0 0 1,0 1-1,0-1 1,1 0-1,-1 0 1,1 1 0,1 1-231,-2-4 17,1 0 1,-1 0 0,1 0 0,0 0-1,0 0 1,-1 0 0,1 0 0,0 0-1,0 0 1,0 0 0,0 0 0,0-1 0,0 1-1,0 0 1,0 0 0,0-1 0,0 1-1,0-1 1,1 1 0,-1-1 0,1 0-18,3 1 25,-1 0 0,1 0 0,0-1 0,-1 0 0,2 0-25,-6 0 3,13-1 49,-1 0 0,0-1-1,1 0 1,9-4-52,19-2-1610,-30 5 589,7 0-3652,-18 3 4207,1 0 0,0 1 0,-1-1 0,1 0 0,0 0 0,-1 0 0,1 0 0,0 1 0,-1-1 0,1 0 0,0 0 0,-1 1 0,1-1 0,-1 1 0,1-1 0,0 0 0,-1 1 0,1-1 0,-1 1 0,0-1 0,1 1 0,-1 0 466,5 7-5941</inkml:trace>
  <inkml:trace contextRef="#ctx1" brushRef="#br1" timeOffset="4">6138 2601 1280,'-3'-6'8649,"-8"-2"-5831,1 2-1677,8 4-891,0 1 1,0-1-1,0 1 1,-1-1-1,1 1 1,-1-1-251,-11-7 2438,13 9-1729,1 0-624,0 0 0,0 0 1,-1 0-1,1 0 0,0 0 0,0 0 0,0 0 0,-1 0 0,1 0 0,0 0 1,0 0-1,0 0 0,-1 0 0,1 0 0,0 0 0,0 0 0,0 0 1,0 0-1,-1 0 0,1 0 0,0 0 0,0 0 0,0 0 0,-1 0 0,1 0 1,0 0-1,0 0 0,0-1-85,2 2 75,0 1-101,0-1 0,-1 0 1,1 0-1,0 0 0,0 0 1,0 0-1,1-1 0,0 1 26,16 7 51,48 31-99,-59-34 74,7 3 154,-15-8-149,1 0 0,-1 1 0,1-1 0,-1 0 0,1 1 0,-1-1 0,1 1 0,-1-1 0,0 1 0,1-1 0,-1 1 0,0-1 0,1 1 0,-1-1 0,0 1 1,0-1-1,1 1 0,-1 0 0,0-1 0,0 1-31,0-1 517,0 0 139,0 0 85,-7 4 201,1 0 0,-1 1-1,0 0-941,-8 6 397,-10 6 126,-11 12-523,-1 0-1553,31-25 554,0 0 0,-1 0 0,-5 3 999,3-3-3141,0-1-1,-7 2 3142</inkml:trace>
  <inkml:trace contextRef="#ctx1" brushRef="#br1" timeOffset="5">1 5766 6784,'0'-1'6643,"0"2"-2753,0 4-1741,4 10-2677,0-7 532,-1 1-1,1-1 0,-1 1 1,-1 0-1,0-1 1,0 2-4,5 19-16,-5-22 9,1 4 39,1 0 1,-1-1-1,2 1 1,2 2-33,-7-11 7,1-1 0,-1 0-1,1 0 1,-1 1 0,1-1 0,-1 0 0,0 1-1,0-1 1,0 1 0,0-1 0,0 2-7,0-3 7,0 0-1,0 0 1,0 0 0,0 0 0,0 0-1,0 1 1,1-1 0,-1 0 0,0 0-1,0 0 1,0 0 0,0 0 0,0 0-1,0 1 1,0-1 0,0 0-1,0 0 1,0 0 0,0 0 0,0 0-1,1 0 1,-1 0 0,0 0 0,0 1-1,0-1 1,0 0 0,0 0 0,0 0-1,0 0 1,1 0 0,-1 0 0,0 0-1,0 0 1,0 0 0,0 0 0,0 0-7,7-1 290,5-5 19,1-10-237,0 0-1,-1 0 0,1-5-71,57-87-14,-48 79-2027,1 0 0,9-9 2041,0 7-4677</inkml:trace>
  <inkml:trace contextRef="#ctx0" brushRef="#br0" timeOffset="8">1012 2579,'-3'2,"0"1,-1 0,-66 52,155-122,25-19,26-21,9-6,54-44,-119 94,-819 643,1386-1087,2056-1615,-2705 2124</inkml:trace>
  <inkml:trace contextRef="#ctx0" brushRef="#br2" timeOffset="9">4327 12,'-4'197,"4"-191</inkml:trace>
  <inkml:trace contextRef="#ctx0" brushRef="#br2" timeOffset="10">4320 362,'0'4,"-3"165,3-162</inkml:trace>
  <inkml:trace contextRef="#ctx0" brushRef="#br2" timeOffset="11">4315 669,'0'0,"0"1,-5 262,5-256</inkml:trace>
  <inkml:trace contextRef="#ctx0" brushRef="#br2" timeOffset="12">4307 1074,'0'3,"0"0,-4 248,4-245</inkml:trace>
  <inkml:trace contextRef="#ctx0" brushRef="#br2" timeOffset="13">4301 1441,'0'4,"0"-4,0 6,0-6,0 7,-1 0,1 3,0-3,0 3,0 0,0 3,-1-3,1 6,0-2,0 3,-1-3,1 6,0-4</inkml:trace>
  <inkml:trace contextRef="#ctx0" brushRef="#br2" timeOffset="14">4295 1793,'-1'7,"-1"143,2-140</inkml:trace>
  <inkml:trace contextRef="#ctx0" brushRef="#br2" timeOffset="15">4288 2150,'0'4,"0"-4,0 6,0-6,0 6,0 2,-1 2,1-1,0 5,0 0,0-2,-1-2,1 1,0-5,0 1,0 0</inkml:trace>
  <inkml:trace contextRef="#ctx0" brushRef="#br3" timeOffset="16">995 2570,'409'-35,"-408"35</inkml:trace>
  <inkml:trace contextRef="#ctx0" brushRef="#br3" timeOffset="17">1469 2530,'529'-45,"-511"43</inkml:trace>
  <inkml:trace contextRef="#ctx0" brushRef="#br3" timeOffset="18">2295 2460,'427'-37,"-416"37</inkml:trace>
  <inkml:trace contextRef="#ctx0" brushRef="#br3" timeOffset="19">3013 2399,'309'-26,"-294"24</inkml:trace>
  <inkml:trace contextRef="#ctx0" brushRef="#br3" timeOffset="20">3594 2349,'366'-31,"-355"31</inkml:trace>
  <inkml:trace contextRef="#ctx0" brushRef="#br3" timeOffset="21">4068 2309,'169'-14,"-177"15,-2 0</inkml:trace>
  <inkml:trace contextRef="#ctx0" brushRef="#br3" timeOffset="22">4078 2308,'-80'7,"367"-31,-330 28,23-3</inkml:trace>
  <inkml:trace contextRef="#ctx0" brushRef="#br3" timeOffset="23">3992 2316,'-34'3,"352"-30,-395 33,62-5</inkml:trace>
  <inkml:trace contextRef="#ctx0" brushRef="#br3" timeOffset="24">3900 2324,'375'-32,"-430"36,36-2</inkml:trace>
  <inkml:trace contextRef="#ctx1" brushRef="#br4" timeOffset="23">4020 2007 4352,'-2'0'873,"2"0"-817,0 0 0,0 0 0,0 0 0,0 0 0,-1 0 0,1 0 0,0 0 0,0 0 0,0 0 0,0 0 0,-1 0 0,1 0 0,0 0 0,0 0 0,0 0 0,-1 0 0,1 0 0,0 0 0,0 0 0,0 0 0,0 0 0,0-1 0,-1 1 0,1 0 0,0 0 0,0 0-1,0 0 1,0 0 0,0 0 0,-1 0 0,1-1 0,0 1 0,0 0 0,0 0 0,0 0 0,0 0 0,0 0 0,0-1 0,0 1 0,0 0 0,0 0 0,0 0 0,0 0 0,0-1 0,0 1 0,0 0 0,0 0-56,-16 0 3386,-15 0 4241,31 0-7217,0 0-68,0 0 31,0 0 123,0 0 91,0 0 101,0-1-258,-1 1-395,1-1 1,0 1-1,0 0 1,0 0-1,0 0 0,0 0 1,0 0-1,0-1 1,0 1-1,0 0 0,0 0 1,0 0-1,0 0 1,0-1-1,0 1 0,0 0 1,0 0-1,0 0 1,0 0-1,0 0 0,1-1 1,-1 1-1,0 0 1,0 0-1,0 0 0,0 0 1,0 0-1,0 0 1,0-1-1,0 1 0,1 0 1,-1 0-1,0 0 0,0 0 1,0 0-1,0 0 1,0 0-1,0 0 0,1 0 1,-1 0-1,0 0 1,0 0-1,0 0 0,0-1 1,1 1-1,-1 0-35,0 0-69,1 0 68,0 0 0,-1-1 0,1 1 0,-1 0 0,1-1 0,0 1 0,-1 0 0,1-1 0,0 1 0,0 0 0,-1 0 0,1 0 0,0 0 0,0 0 1,2-1 94,79-21 701,-67 18-726,4 0 128,0-1 1,-1 0-1,9-5-197,-25 10 117,0-1 1,1 0-1,-1 1 0,0 0 1,1 0-1,-1-1 0,0 1 1,1 1-118,-1-1 48,-2 0 112,-8 0-160,-5 0 15,-1 1 1,1 1 0,-1 1 0,1 0 0,-3 1-16,-10 3 11,-8-2-113,20-3 140,1 0 0,-2 2-38,6-2 93,1-1 0,-1 0 1,0 0-1,-6 0-93,14-1-80,1 0-85,0 0 5,2 0 21,36-2 183,0-1 1,0-2-1,32-8-44,-62 12 22,-1 0 1,1 0-1,6 1-22,-9 1 28,0-1 0,0 0 0,-1-1 0,1 1 1,0-1-1,0 0 0,-1 0 0,1-1 0,1 0-28,1 2-89,-7 0 89,1 0 0,-1 0-1,1 0 1,-1 0-1,1 0 1,-1 1-1,0-1 1,1 0 0,-1 0-1,1-1 1,-1 1-1,1 0 1,-1 0-1,1 0 1,-1 0 0,0 0-1,1 0 1,-1-1-1,1 1 1,-1 0-1,0 0 1,1-1-1,-1 1 1,1 0 0,-1 0-1,0-1 1,0 1-1,1 0 1,-1-1 0,0 1-1047,-3 0 637,0 1-3152,-6 2-736,1 1-1355</inkml:trace>
  <inkml:trace contextRef="#ctx1" brushRef="#br4" timeOffset="24">3962 2003 4992,'0'-16'9920,"0"15"-9147,0 1 43,0 0 96,0 0-96,0 0-128,0 4-32,0 9-389,-4 103 1092,3-76-1187,1 14-172,1-24-625,-1-161-1396,0 51 5087,0 337 1473,0-256-4519,-1 0 0,1 0 1,0 0-1,0-1 0,-1 1 0,1 0 1,-1 0-1,1-1 0,0 1 1,-1 0-1,1-1 0,-1 1 0,0 0 1,1-1-1,-1 1 0,1-1 0,-1 1 1,0-1-1,0 1 0,0-1-20,0 1 80,1-1-5,-1 1-2204,-1-3 327,-2-4-1739,3-1-2309</inkml:trace>
  <inkml:trace contextRef="#ctx1" brushRef="#br1" timeOffset="25">2114 576 5504,'-2'-18'3688,"2"6"2805,0 11-5256,0 1 203,0 0 176,0 0-64,0 0-123,0 1-1252,0-1 1,1 1-1,-1 0 0,0-1 0,1 1 0,-1-1 0,0 1 0,0 0 1,0-1-1,0 1 0,0 0 0,0-1 0,0 1 0,0 0-177,0 103 1627,4 49-817,27 200-468,-29-331-325,4 27 67,-2 29-84,-8-94-32,0-2 1,2 8-60,0-1 0,0 0 0,1-9 91,0 3-243,-1 0 1,-1-7 242,-2-19-325,-8-76-284,6 62 183,3 10-205,4-41 631,1 42-30,-1-166 1587,0 322-1003,0-71-428,6 250 260,-6-233-490,0-35-58,0-16 40,0-15-2,-6-234-345,6 193 357,3 70 288,8 72 246,8 95-193,-18-61-43,-1-66-63,0-58-192,0-1 21,-4-3-64,2 1 104,1 0 0,0 0 0,0 0-1,0 0 1,0 0 0,0 0 0,0 0 0,1-1 0,-1 1 0,1 0 0,-1 0 0,1-1 0,0-1 8,-1-3-61,-2-10-15,1-1 0,0 1-1,1-9 77,1-90-16,0 108-21,1 0 0,0 0 0,0 0-1,1 1 1,0-1 0,0 1 0,1-1-1,2-5 38,-2 8-9,-1 0 0,1 0 1,0 1-1,1-1 0,-1 0 0,1 1 0,0 0 0,0 0 0,0 0 0,1 0 0,-1 1 0,3-1 9,4-3 15,-4 2-8,1 0-1,1 1 1,-1 0-1,0 0 1,6-1-7,-13 5 6,1 0 1,-1-1-1,0 1 0,0 0 1,0 0-1,1 0 0,-1 0 1,0 0-1,0 0 0,1 1 1,-1-1-1,0 0 0,0 0 1,0 1-1,0-1 0,1 1 1,-1-1-1,0 1-6,1 0 23,0 1-1,-1-1 1,1 1-1,-1-1 1,1 1-1,-1-1 1,1 1 0,-1 0-1,0-1 1,0 2-23,2 2 49,-1 0 0,1 0 0,-1 1 0,-1-1 0,1 1 0,-1 0-1,0 1-48,0 2 12,-1-1 0,0 1 0,0 0 0,-1-1 0,0 1 0,0-1 0,-2 2-12,-3 13 156,-9 19-156,7-20 123,0-2-50,0-1 1,-1 0-1,-1-1 0,-1 0 1,-1 0-1,0-1 0,-2-1 1,-2 3-74,12-15 49,0-1 0,-1 1-1,1-1 1,-1 0 0,-4 3-49,-3 1-26,11-7-38,1 0 150,0 0 4,0 0-47,0 0-6,0 0 6,0 0-70,0 0-47,0 0 31,0 0 0,0 0-31,0 0 26,0 0-11,0 0 16,0 0 81,1 0-30,0 0 0,0 0-1,0 0 1,0 0 0,0 0 0,1-1 0,-1 1 0,0 0 0,0 0 0,0-1-8,-1 1 1,1 0-15,1-1 13,-1 1 1,1-1 0,-1 1 0,1-1 0,-1 0 0,1 1-1,-1-1 1,0 0 0,1 0 0,-1 0 0,0 0 0,0 0 0,10-11-42,-2 1 0,1-1 1,1-4 41,7-9 2,-7 13-1,-9 11-4,0-1 0,0 1 1,-1-1-1,1 0 0,-1 0 0,1-1 3,11-20-76,-2 0-1,0 0 1,4-18 76,-13 32 1,0 1 1,-1 0 0,-1-1-1,1 1 1,-1-1-1,-1-5-1,0-7-20,0 13 4,0 0 0,-1 0-1,0 1 1,0-1 0,-1 1-1,0-1 1,-1-1 16,-1-5-14,3 11 47,1-1-1,-1 0 1,0 1 0,0 0-1,0-1 1,-1 1 0,1 0-1,-1 0 1,0 0 0,-1-1-33,2 3 25,0-1 1,0 1-1,0-1 1,-1 1-1,1 0 1,0 0-1,-1 0 1,1 0-1,-1 0 1,1 0-1,-1 1 1,1-1-1,-1 1 1,0 0-1,-1-1-25,-7 1 51,8 0-48,-1-1 0,0 1 1,0 1-1,0-1 0,0 0 1,1 1-1,-1 0 0,0-1 0,-2 2-3,-10 4-991,5-5-2908,3-1-2720</inkml:trace>
  <inkml:trace contextRef="#ctx1" brushRef="#br4" timeOffset="26">3135 2420 5376,'0'-12'3472,"0"12"-2502,0 0 17,0 0 160,0 0 383,0 0 92,0 0-545,0 0 69,0 0 54,0 1-261,0 6-268,-1 1 0,0 0 1,-1 3-672,-2 11 349,-10 77 671,-7 53-222,-2 77-403,21-206-962,-3 14-3079,4-32 1657,0-1 0,-1 1-1,1-1 1,-2 1 1989,-1 2-4512</inkml:trace>
  <inkml:trace contextRef="#ctx1" brushRef="#br4" timeOffset="27">2964 2925 11520,'0'0'244,"0"0"1,-1 0 0,1 0 0,0 0-1,-1 0 1,1 0 0,0 0 0,-1 1 0,1-1-1,0 0 1,0 0 0,-1 0 0,1 0-1,0 0 1,0 1 0,-1-1 0,1 0-1,0 0 1,0 0 0,-1 1 0,1-1-1,0 0 1,0 0 0,0 1 0,-1-1 0,1 0-1,0 0 1,0 1 0,0-1 0,0 0-1,0 0 1,0 1 0,0-1-245,-1 13 1032,1-8-947,0-4-76,0 50 437,2 0 0,8 45-446,-9-91 18,0 1 99,0-1 0,0 1 0,0 0 0,1 0 1,0-1-1,0 1 0,1-1 0,2 5-117,-4-9 76,-1 0 0,1-1 0,-1 1 0,1 0 0,-1-1 0,1 1 1,0-1-1,-1 1 0,1-1 0,0 0 0,-1 1 0,1-1 0,0 1 0,0-1 0,-1 0 0,1 0 0,0 1 0,0-1 0,0 0 1,-1 0-1,1 0 0,0 0 0,0 0 0,0 0 0,0 0 0,-1 0 0,1 0 0,0-1 0,0 1 0,0 0 0,0-1-76,2 0 210,1-1 0,0 0-1,0 0 1,-1 0-1,1 0 1,0-1-210,98-81 1667,-67 54-1644,-22 18-254,0 0 0,-1 0 0,8-10 231,-18 19-497,-1 3 276,-1-1-1,1 1 0,-1-1 0,1 1 1,-1-1-1,0 1 0,1-1 0,-1 0 1,0 1-1,1-1 0,-1 1 0,0-1 1,0 0-1,0 1 0,1-1 0,-1 0 1,0 0 221,-2 2-8322,-7 8 1919,0 1 1091</inkml:trace>
  <inkml:trace contextRef="#ctx1" brushRef="#br4" timeOffset="28">2964 3416 10368,'-4'2'4491,"4"-2"-3392,0 1-226,0 0 786,0 6 688,-3 8-1317,-5 24 2366,0 26-3396,-14 262 1718,20-309-1778,-6 92-449,6-36-3904,2-63 2937,0-5-2066,0-6-1375</inkml:trace>
  <inkml:trace contextRef="#ctx1" brushRef="#br4" timeOffset="29">2984 3526 14464,'0'-5'1415,"0"1"1,0-1-1,1 0 1,0 1 0,0-1-1416,0 3 122,-1 0 0,1 1 0,-1-1 1,1 0-1,0 1 0,0-1 0,0 0 1,0 1-1,0-1 0,0 1 0,1 0 1,-1-1-1,0 1 0,1 0 0,0-1-122,6-3 31,0 0 0,1 1 0,-1 0-1,1 0 1,8-1-31,-12 3 30,0 1 0,0 0 0,1 0 0,-1 1 0,1-1 0,-1 1 0,1 0 0,-1 1 0,0-1 0,6 2-30,-9-1 31,0-1 1,1 1 0,-1 0 0,0 0 0,0 0 0,0 0-1,1 1 1,-1-1 0,-1 0 0,1 1 0,0-1-1,0 1 1,-1 0 0,1 0 0,0 0 0,-1 0-1,0 0 1,0 0 0,1 0 0,-1 0 0,-1 0 0,1 0-1,0 1 1,0-1 0,-1 0 0,1 0 0,-1 1-1,0-1 1,0 1-32,0 3 202,0-1 0,-1 1 0,0 0 1,0-1-1,0 1 0,-1 0 0,0-1 0,0 0 0,-2 3-202,-7 10 303,-1 1 1,-1-1-1,0-1 0,-2 0 0,0-1 1,-1 0-1,0-2 0,-16 12-303,27-23-416,3-1-117,0-1 0,0 1-1,0-1 1,0 1 0,0-1-1,-1 0 1,1 0 0,0 0 0,-2 0 533,-8 3-6694</inkml:trace>
  <inkml:trace contextRef="#ctx1" brushRef="#br5" timeOffset="30">4314 1268 10624,'-1'0'598,"-1"0"1,1 0 0,-1 0 0,1 1 0,0-1-1,-1 1 1,1-1 0,-1 1 0,1-1-1,0 1 1,-1 0-599,1 0 1675,1-1-363,0 0-240,0 0-224,0 0-208,0 0-272,0 0-107,0 0-48,11-1-10,119-19-342,-14 1 795,44-8 118,-69 10-580,144-29 1020,-218 43-942,-14 3-223,1 0 0,0-1 0,-1 1 1,1-1-1,-1 0 0,1 0 0,-1-1 0,0 1 0,4-2-49,-7 3-69,0 0 0,0-1-1,0 1 1,0 0 0,0 0 0,0 0-1,0 0 1,0-1 0,0 1-1,0 0 1,0 0 0,0 0 0,0-1-1,0 1 1,0 0 0,0 0-1,0 0 1,0 0 0,0-1 0,0 1-1,0 0 1,0 0 0,0 0-1,0 0 1,0-1 0,0 1 0,0 0-1,0 0 1,-1 0 0,1 0 0,0 0-1,0-1 1,0 1 0,0 0-1,0 0 1,-1 0 69,-5-6-3437,3 3 1736,-5-6-4378</inkml:trace>
  <inkml:trace contextRef="#ctx1" brushRef="#br5" timeOffset="31">4997 946 12800,'-4'-1'1364,"4"0"-1167,-1 1 0,1 0 1,-1-1-1,0 1 0,1 0 1,-1 0-1,1-1 1,-1 1-1,1 0 0,-1 0 1,0 0-1,1 0 1,-1 0-1,1 0 0,-1 0 1,0 0-1,1 0 0,-1 0 1,1 0-1,-1 0 1,0 0-1,1 1 0,-1-1 1,0 0-198,1 0 214,0 0 1,0 1 0,-1-1-1,1 0 1,0 0 0,0 0-1,0 1 1,-1-1-1,1 0 1,0 0 0,0 0-1,0 1 1,-1-1 0,1 0-1,0 0 1,0 1-1,0-1 1,0 0 0,0 1-1,0-1 1,0 0 0,0 0-1,0 1 1,0-1-1,0 0 1,0 1 0,0-1-1,0 0 1,0 1 0,0-1-1,0 0-214,0 1 101,1 0 0,-1 0 0,1 0 0,-1 0 0,1 0 0,0 0 0,-1 0 0,1 0 0,0 0-101,2 2-136,-1-1 0,1 0 0,-1 0 0,1 0 0,0 0 0,2 1 136,10 3-7,0-1-1,3 1 8,-8-4 38,-1 1-1,0 0 0,1 1 0,-2 0 0,1 0 0,0 1 1,-1 0-1,2 1-37,-9-5 31,0 1-1,0-1 1,1 0 0,-2 0 0,1 0-1,0 1 1,0-1 0,0 0 0,0 1-1,-1-1 1,1 1 0,-1-1 0,1 1-1,-1-1 1,0 1 0,0-1 0,1 1-1,-1-1 1,0 1 0,0-1 0,-1 1-1,1 0 1,0-1 0,-1 1-31,0 5 179,-1-1-1,0 0 1,-1 0 0,0 0 0,-1 2-179,-37 61 943,-18 22-943,40-63-181,8-15-416,-3 7-929,13-18 1114,0-1 0,1 0 0,-1 0 0,1 0-1,0 1 1,-1-1 0,1 0 0,0 0 0,0 1-1,0-1 413,-1-1-93,1 0-1,0 0 1,0 0-1,0 0 1,0 1-1,0-1 1,0 0-1,0 0 1,0 0-1,0 0 1,0 0-1,0 0 1,0 0 0,1 1-1,-1-1 1,0 0-1,0 0 1,0 0-1,0 0 1,0 0-1,0 0 1,0 0-1,0 0 1,0 0-1,0 0 1,0 1-1,0-1 1,0 0-1,0 0 1,1 0-1,-1 0 1,0 0-1,0 0 1,0 0-1,0 0 1,0 0-1,0 0 1,0 0-1,0 0 1,1 0-1,-1 0 1,0 0-1,0 0 1,0 0-1,0 0 1,0 0-1,0 0 1,0 0-1,1 0 1,-1 0-1,0 0 94,10-6-5823</inkml:trace>
  <inkml:trace contextRef="#ctx1" brushRef="#br5" timeOffset="32">5382 1160 14976,'-5'2'1871,"-12"4"1562,17-6-3227,-1 0 1,1 0-1,-1 1 0,1-1 0,-1 0 0,1 1 1,-1-1-1,1 0 0,-1 1 0,1-1 1,-1 1-1,1-1 0,-1 1 0,1-1 0,0 1 1,-1-1-1,1 1 0,0-1 0,0 1 1,-1-1-1,1 1 0,0 0 0,0-1-206,0 1 30,0-1-1,0 0 1,0 1 0,0-1-1,0 0 1,1 1-1,-1-1 1,0 1-1,0-1 1,0 0-1,1 0 1,-1 1 0,0-1-1,0 0 1,1 1-1,-1-1 1,0 0-1,1 0 1,-1 1 0,0-1-1,1 0 1,-1 0-1,1 0 1,-1 0-1,0 0 1,1 1 0,-1-1-1,0 0 1,1 0-1,-1 0 1,1 0-30,14 0-79,-7-1 103,0 0 1,-1-1 0,1 0 0,-1-1 0,0 0 0,0 0 0,0 0 0,0-1-1,0 0 1,-1 0 0,1 0 0,0-2-25,15-13 163,-1 0-1,11-14-162,-28 29 17,1-1 34,-1 0 1,0 0-1,0 0 1,0-1 0,0 0-1,-1 1 1,0-1 0,-1 0-1,2-4-51,-3 7-16,0 0-1,-1-1 0,1 1 1,-1 0-1,1 0 1,-1-1-1,0 1 0,-1 0 1,1-1-1,0 1 1,-1 0-1,0-1 0,0 1 1,0 0-1,0 0 1,-1 0-1,1 0 0,-1 0 1,0-1 16,-1 1-46,1 0 0,0 0 1,-1 0-1,1 0 0,-1 0 1,0 1-1,0 0 0,0-1 1,-1 1-1,-1-1 46,2 2 0,1 0 1,-1 0 0,1 0-1,-1 0 1,0 0-1,1 1 1,-1-1 0,0 1-1,0 0 1,1 0-1,-1 0 1,0 0 0,1 0-1,-1 1 1,-1-1-1,-3 2 16,0 0 1,0 1 0,0 0-1,1 0 1,-1 0-1,1 1 1,-4 2-17,1 1 52,-1 0 1,1 1-1,1 0 0,-3 2-52,5-3 10,1 0 1,0 1-1,0 0 0,0-1 0,1 1 0,1 1 0,-1-1 1,1 0-1,1 1 0,0 0 0,0-1 0,0 1 1,1 0-1,1 0 0,0 0 0,0 0 0,0 0 0,1 0 1,1 0-1,0-1 0,0 1 0,1 2-10,0-5 43,-1 0-1,1 0 1,1 0-1,-1 0 0,1-1 1,0 0-1,0 0 1,1 0-1,-1 0 1,1 0-1,0-1 1,1 0-1,4 3-42,1 0 95,0-1-1,0-1 1,1 1 0,-1-2-1,1 0 1,12 3-95,-14-5 19,0-1 1,0 0-1,0 0 0,0-1 1,0-1-1,1 1-19,3-1 7,6 0-447,15-2 440,-29 2-1248,0 0 1,-1-1 0,1 1 0,4-3 1247,-9 4-431,0-1 0,0 1 0,0-1 0,0 0 0,-1 1 0,1-1 0,0 1 0,-1-1-1,1 0 1,0 0 0,-1 0 431,8-10-5951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2T07:06:55.76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10-22T07:06:55.762"/>
    </inkml:context>
    <inkml:brush xml:id="br1">
      <inkml:brushProperty name="width" value="0.05" units="cm"/>
      <inkml:brushProperty name="height" value="0.05" units="cm"/>
      <inkml:brushProperty name="color" value="#333333"/>
    </inkml:brush>
    <inkml:brush xml:id="br2">
      <inkml:brushProperty name="width" value="0.05" units="cm"/>
      <inkml:brushProperty name="height" value="0.05" units="cm"/>
      <inkml:brushProperty name="color" value="#E71225"/>
      <inkml:brushProperty name="ignorePressure" value="1"/>
    </inkml:brush>
    <inkml:brush xml:id="br3">
      <inkml:brushProperty name="width" value="0.05" units="cm"/>
      <inkml:brushProperty name="height" value="0.05" units="cm"/>
      <inkml:brushProperty name="color" value="#005390"/>
      <inkml:brushProperty name="ignorePressure" value="1"/>
    </inkml:brush>
    <inkml:brush xml:id="br4">
      <inkml:brushProperty name="width" value="0.05" units="cm"/>
      <inkml:brushProperty name="height" value="0.05" units="cm"/>
      <inkml:brushProperty name="color" value="#005390"/>
    </inkml:brush>
    <inkml:brush xml:id="br5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997 2596,'-4'0,"-8"0,5182 0,-5212 0,30 0</inkml:trace>
  <inkml:trace contextRef="#ctx0" brushRef="#br0" timeOffset="1">966 2647,'1'-7,"7"-22,-148 572,46-177,25-97,1-4,1-7,7-25,5-18,7-28,-114 441,324-1257,-94 364,2-5,-8 30,3-14,-2 8,-2 10,-14 51,-5 25,96-378,-992 3856,852-3307</inkml:trace>
  <inkml:trace contextRef="#ctx1" brushRef="#br1">6567 2737 13664,'-1'-5'711,"0"0"1,0 0 0,-1 0 0,0 0-1,0 0 1,-1 1 0,1-1-1,-1 1 1,0-1 0,0 1 0,-1-1-712,2 3 117,0 0 1,0 0-1,0 0 1,0 0 0,-1 1-1,1-1 1,0 0 0,-1 1-1,0 0 1,1 0-1,-1 0 1,0 0 0,1 0-1,-1 0 1,0 0-1,0 1 1,-1-1-118,0 1 54,1 0 0,-1 1 1,0-1-1,1 1 0,-1-1 0,0 1 0,1 0 1,-1 0-1,1 1 0,0-1 0,-1 1 0,1-1 1,-2 3-55,-4 2-23,0 0 1,0 1 0,1 0 0,0 1-1,1 0 1,0 0 0,0 0 0,0 1 0,-3 7 22,2-2-64,1-1 0,1 1 1,0 1-1,1-1 1,1 1-1,-2 9 64,4-17-53,1 0-1,0 0 0,1 1 1,0-1-1,0 1 0,0-1 1,1 0-1,1 6 54,-1-11-3,-1 0 0,1 0 1,-1-1-1,1 1 0,0 0 0,0 0 1,0 0-1,0 0 0,0-1 0,0 1 1,0 0-1,1-1 0,-1 1 0,1-1 1,-1 1-1,1-1 0,-1 0 0,1 0 1,0 0-1,0 0 0,-1 0 0,1 0 1,0 0-1,0 0 0,0-1 0,0 1 1,0-1-1,0 1 0,0-1 0,1 0 1,-1 0-1,0 0 3,1 0 4,-1 0-1,0 0 1,1-1 0,-1 1-1,1-1 1,-1 0 0,0 1-1,0-1 1,1 0 0,-1 0-1,0-1 1,1 1-4,3-3 6,-1-1 0,1 1 1,1-3-7,-2 3 12,14-14 141,-1-1 0,-1 0 0,0-1 0,-1-1 0,-2-1 0,0 0 1,10-23-154,-47 111-454,21-58 434,-4 9-64,2 2 0,-2 10 84,5-23-36,1 0 1,-1 0-1,1 0 1,1 0-1,-1 0 0,1 0 1,0 0-1,1 0 1,-1 0-1,2 1 36,-3-5-2,1-1-1,0 1 1,0 0-1,0 0 0,0 0 1,0-1-1,0 1 1,1-1-1,-1 1 1,1-1-1,-1 1 0,1-1 1,-1 0-1,1 0 1,0 1-1,0-1 1,-1 0-1,2 0 3,0 0 31,0-1 0,0 1 0,0 0-1,0-1 1,0 1 0,0-1 0,0 0 0,0 0 0,0 0 0,0-1-1,2 1-30,4-2 19,-1 0 0,1-1-1,-1 0 1,0 0 0,1-1 0,-2 0-1,1 0 1,1-1-19,1-2-2016,-1-1 0,8-7 2016,-6 5-4272,-4 6-613,-3 1 496</inkml:trace>
  <inkml:trace contextRef="#ctx1" brushRef="#br1" timeOffset="1">6928 3044 20031,'0'3'1216,"-4"11"-288,0-4-352,-4 10-544,0 6-32,4 1 0,0-4 0,0 11 0,0-4-160,2 3-32,-2-6-1184,-4-1-512,4-5-3903</inkml:trace>
  <inkml:trace contextRef="#ctx1" brushRef="#br1" timeOffset="2">705 5775 11936,'-1'-3'874,"-1"-2"15,-1 0 0,0 1 0,0-1-1,0 1 1,0 0 0,-1 0 0,1 0-1,-1 0 1,-3-1-889,5 3 142,-1 0 0,1 1 0,-1-1 0,1 0 1,-1 1-1,0 0 0,0-1 0,0 1 0,0 0 0,0 1 0,0-1 0,0 0 0,0 1 0,0 0 0,0-1 0,0 1 0,0 1 1,0-1-1,-2 0-142,-2 2 12,1 0 0,-1 1 0,0-1 0,1 1 0,-1 0 0,1 1 0,0 0 0,0 0 0,0 0 0,1 0 0,-1 1 0,1 0 0,1 0 0,-1 0 0,0 1-12,-10 14-65,1 1 1,1 0-1,-5 13 65,16-29 3,-7 11-64,1-1 0,1 1 0,1 0 0,1 1 0,0 0 0,1-1 0,1 2 61,2-13-34,0-1 0,1 0-1,0 0 1,0 1-1,0-1 1,1 0 0,0 1-1,0-1 1,1 4 34,-2-7-3,0 1 0,1-1 0,-1 1 0,1-1 0,0 0 0,-1 1 0,1-1 0,0 0 0,0 1 0,0-1 0,0 0 0,0 0 0,0 0 0,0 0 0,0 0 0,0 0 0,1 0 0,-1 0 0,0-1 0,0 1 0,1 0 0,-1-1 0,1 1 0,-1-1 0,1 1 0,-1-1 0,1 0 0,-1 0 0,1 1 0,-1-1 0,1 0 0,1-1 3,1 0 3,0 0 0,0 0 0,1-1 0,-1 0 0,0 1 0,0-2 1,-1 1-1,4-2-3,2-3-53,1 0 1,6-8 52,4-6 19,-1-1-1,0-1 1,-2 0 0,-1-1-1,-1-1 1,4-11-19,-19 36 12,1-3 59,1 0 0,0 0 0,-1 0 0,1 1 0,0-1 0,0 1 0,0-1 0,1 1 0,-1-1-71,-2 3 5,0 0-1,0 0 1,0 0 0,0 0 0,1 0 0,-1 0 0,0 0 0,0 0 0,0 0 0,0 0 0,0-1 0,0 1-1,0 0 1,0 0 0,0 0 0,0 0 0,0 0 0,0 0 0,0 0 0,0 0 0,1 0 0,-1 0 0,0 0-1,0 0 1,0 0 0,0 0 0,0 0 0,0 0 0,0 0 0,0 0 0,0 0 0,0 0 0,1 0 0,-1 0-1,0 0 1,0 0 0,0 0 0,0 0 0,0 0 0,0 0 0,0 0 0,0 0 0,0 0 0,0 0-1,0 0 1,1 0 0,-1 1 0,0-1 0,0 0 0,0 0 0,0 0 0,0 0 0,0 0 0,0 0 0,0 0-1,0 0 1,0 0 0,0 0-5,0 9 262,0-2 24,-1 25 1218,-2 9-1504,1-10 117,1 1 0,1-1 1,4 26-118,-3-42-741,4 13 741,-5-24-586,1-1-1,0 1 0,0-1 0,0 0 1,1 1-1,-1-1 0,1 0 0,0 0 1,0 0-1,1 2 587,-2-5-369,-1 1-1,1-1 1,-1 1 0,1-1 0,-1 1 0,1-1 0,-1 0 0,1 1-1,0-1 1,-1 0 0,1 1 0,0-1 0,-1 0 0,1 0 0,0 1-1,-1-1 1,1 0 0,0 0 0,-1 0 0,1 0 0,0 0-1,0 0 1,0 0 369,7 0-4314</inkml:trace>
  <inkml:trace contextRef="#ctx1" brushRef="#br1" timeOffset="3">861 6072 20031,'1'0'1110,"7"0"-995,0 0 1,0 1 0,-1 0-1,1 0 1,1 1-116,-6-1 15,0 0 0,0 0 0,0 0 0,0 0 0,0 1 0,0-1 0,0 1 0,-1 0 0,1 0 0,-1 0 0,1 0 0,-1 0 0,2 2-15,-3-2 8,0 0 0,0 0-1,0 0 1,0 1 0,0-1 0,0 0-1,-1 0 1,1 1 0,-1-1 0,0 0-1,1 1 1,-1-1 0,0 0 0,0 1 0,-1 1-8,-1 8-53,0 0 0,-3 8 53,2-5 48,-2 3 337,-2 17 1714,7-32-1868,0 1 0,0-1-1,0 0 1,0 1-1,0-1 1,1 0-1,-1 0 1,1 1 0,1 1-231,-2-4 17,1 0 1,-1 0 0,1 0 0,0 0-1,0 0 1,-1 0 0,1 0 0,0 0-1,0 0 1,0 0 0,0 0 0,0-1 0,0 1-1,0 0 1,0 0 0,0-1 0,0 1-1,0-1 1,1 1 0,-1-1 0,1 0-18,3 1 25,-1 0 0,1 0 0,0-1 0,-1 0 0,2 0-25,-6 0 3,13-1 49,-1 0 0,0-1-1,1 0 1,9-4-52,19-2-1610,-30 5 589,7 0-3652,-18 3 4207,1 0 0,0 1 0,-1-1 0,1 0 0,0 0 0,-1 0 0,1 0 0,0 1 0,-1-1 0,1 0 0,0 0 0,-1 1 0,1-1 0,-1 1 0,1-1 0,0 0 0,-1 1 0,1-1 0,-1 1 0,0-1 0,1 1 0,-1 0 466,5 7-5941</inkml:trace>
  <inkml:trace contextRef="#ctx1" brushRef="#br1" timeOffset="4">6138 2601 1280,'-3'-6'8649,"-8"-2"-5831,1 2-1677,8 4-891,0 1 1,0-1-1,0 1 1,-1-1-1,1 1 1,-1-1-251,-11-7 2438,13 9-1729,1 0-624,0 0 0,0 0 1,-1 0-1,1 0 0,0 0 0,0 0 0,0 0 0,-1 0 0,1 0 0,0 0 1,0 0-1,0 0 0,-1 0 0,1 0 0,0 0 0,0 0 0,0 0 1,0 0-1,-1 0 0,1 0 0,0 0 0,0 0 0,0 0 0,-1 0 0,1 0 1,0 0-1,0 0 0,0-1-85,2 2 75,0 1-101,0-1 0,-1 0 1,1 0-1,0 0 0,0 0 1,0 0-1,1-1 0,0 1 26,16 7 51,48 31-99,-59-34 74,7 3 154,-15-8-149,1 0 0,-1 1 0,1-1 0,-1 0 0,1 1 0,-1-1 0,1 1 0,-1-1 0,0 1 0,1-1 0,-1 1 0,0-1 0,1 1 0,-1-1 0,0 1 1,0-1-1,1 1 0,-1 0 0,0-1 0,0 1-31,0-1 517,0 0 139,0 0 85,-7 4 201,1 0 0,-1 1-1,0 0-941,-8 6 397,-10 6 126,-11 12-523,-1 0-1553,31-25 554,0 0 0,-1 0 0,-5 3 999,3-3-3141,0-1-1,-7 2 3142</inkml:trace>
  <inkml:trace contextRef="#ctx1" brushRef="#br1" timeOffset="5">1 5766 6784,'0'-1'6643,"0"2"-2753,0 4-1741,4 10-2677,0-7 532,-1 1-1,1-1 0,-1 1 1,-1 0-1,0-1 1,0 2-4,5 19-16,-5-22 9,1 4 39,1 0 1,-1-1-1,2 1 1,2 2-33,-7-11 7,1-1 0,-1 0-1,1 0 1,-1 1 0,1-1 0,-1 0 0,0 1-1,0-1 1,0 1 0,0-1 0,0 2-7,0-3 7,0 0-1,0 0 1,0 0 0,0 0 0,0 0-1,0 1 1,1-1 0,-1 0 0,0 0-1,0 0 1,0 0 0,0 0 0,0 0-1,0 1 1,0-1 0,0 0-1,0 0 1,0 0 0,0 0 0,0 0-1,1 0 1,-1 0 0,0 0 0,0 1-1,0-1 1,0 0 0,0 0 0,0 0-1,0 0 1,1 0 0,-1 0 0,0 0-1,0 0 1,0 0 0,0 0 0,0 0-7,7-1 290,5-5 19,1-10-237,0 0-1,-1 0 0,1-5-71,57-87-14,-48 79-2027,1 0 0,9-9 2041,0 7-4677</inkml:trace>
  <inkml:trace contextRef="#ctx0" brushRef="#br0" timeOffset="8">1012 2579,'-3'2,"0"1,-1 0,-66 52,155-122,25-19,26-21,9-6,54-44,-119 94,-819 643,1386-1087,2056-1615,-2705 2124</inkml:trace>
  <inkml:trace contextRef="#ctx0" brushRef="#br2" timeOffset="9">4327 12,'-4'197,"4"-191</inkml:trace>
  <inkml:trace contextRef="#ctx0" brushRef="#br2" timeOffset="10">4320 362,'0'4,"-3"165,3-162</inkml:trace>
  <inkml:trace contextRef="#ctx0" brushRef="#br2" timeOffset="11">4315 669,'0'0,"0"1,-5 262,5-256</inkml:trace>
  <inkml:trace contextRef="#ctx0" brushRef="#br2" timeOffset="12">4307 1074,'0'3,"0"0,-4 248,4-245</inkml:trace>
  <inkml:trace contextRef="#ctx0" brushRef="#br2" timeOffset="13">4301 1441,'0'4,"0"-4,0 6,0-6,0 7,-1 0,1 3,0-3,0 3,0 0,0 3,-1-3,1 6,0-2,0 3,-1-3,1 6,0-4</inkml:trace>
  <inkml:trace contextRef="#ctx0" brushRef="#br2" timeOffset="14">4295 1793,'-1'7,"-1"143,2-140</inkml:trace>
  <inkml:trace contextRef="#ctx0" brushRef="#br2" timeOffset="15">4288 2150,'0'4,"0"-4,0 6,0-6,0 6,0 2,-1 2,1-1,0 5,0 0,0-2,-1-2,1 1,0-5,0 1,0 0</inkml:trace>
  <inkml:trace contextRef="#ctx0" brushRef="#br3" timeOffset="16">995 2570,'409'-35,"-408"35</inkml:trace>
  <inkml:trace contextRef="#ctx0" brushRef="#br3" timeOffset="17">1469 2530,'529'-45,"-511"43</inkml:trace>
  <inkml:trace contextRef="#ctx0" brushRef="#br3" timeOffset="18">2295 2460,'427'-37,"-416"37</inkml:trace>
  <inkml:trace contextRef="#ctx0" brushRef="#br3" timeOffset="19">3013 2399,'309'-26,"-294"24</inkml:trace>
  <inkml:trace contextRef="#ctx0" brushRef="#br3" timeOffset="20">3594 2349,'366'-31,"-355"31</inkml:trace>
  <inkml:trace contextRef="#ctx0" brushRef="#br3" timeOffset="21">4068 2309,'169'-14,"-177"15,-2 0</inkml:trace>
  <inkml:trace contextRef="#ctx0" brushRef="#br3" timeOffset="22">4078 2308,'-80'7,"367"-31,-330 28,23-3</inkml:trace>
  <inkml:trace contextRef="#ctx0" brushRef="#br3" timeOffset="23">3992 2316,'-34'3,"352"-30,-395 33,62-5</inkml:trace>
  <inkml:trace contextRef="#ctx0" brushRef="#br3" timeOffset="24">3900 2324,'375'-32,"-430"36,36-2</inkml:trace>
  <inkml:trace contextRef="#ctx1" brushRef="#br4" timeOffset="23">4020 2007 4352,'-2'0'873,"2"0"-817,0 0 0,0 0 0,0 0 0,0 0 0,-1 0 0,1 0 0,0 0 0,0 0 0,0 0 0,0 0 0,-1 0 0,1 0 0,0 0 0,0 0 0,0 0 0,-1 0 0,1 0 0,0 0 0,0 0 0,0 0 0,0 0 0,0-1 0,-1 1 0,1 0 0,0 0 0,0 0-1,0 0 1,0 0 0,0 0 0,-1 0 0,1-1 0,0 1 0,0 0 0,0 0 0,0 0 0,0 0 0,0 0 0,0-1 0,0 1 0,0 0 0,0 0 0,0 0 0,0 0 0,0-1 0,0 1 0,0 0 0,0 0-56,-16 0 3386,-15 0 4241,31 0-7217,0 0-68,0 0 31,0 0 123,0 0 91,0 0 101,0-1-258,-1 1-395,1-1 1,0 1-1,0 0 1,0 0-1,0 0 0,0 0 1,0 0-1,0-1 1,0 1-1,0 0 0,0 0 1,0 0-1,0 0 1,0-1-1,0 1 0,0 0 1,0 0-1,0 0 1,0 0-1,0 0 0,1-1 1,-1 1-1,0 0 1,0 0-1,0 0 0,0 0 1,0 0-1,0 0 1,0-1-1,0 1 0,1 0 1,-1 0-1,0 0 0,0 0 1,0 0-1,0 0 1,0 0-1,0 0 0,1 0 1,-1 0-1,0 0 1,0 0-1,0 0 0,0-1 1,1 1-1,-1 0-35,0 0-69,1 0 68,0 0 0,-1-1 0,1 1 0,-1 0 0,1-1 0,0 1 0,-1 0 0,1-1 0,0 1 0,0 0 0,-1 0 0,1 0 0,0 0 0,0 0 1,2-1 94,79-21 701,-67 18-726,4 0 128,0-1 1,-1 0-1,9-5-197,-25 10 117,0-1 1,1 0-1,-1 1 0,0 0 1,1 0-1,-1-1 0,0 1 1,1 1-118,-1-1 48,-2 0 112,-8 0-160,-5 0 15,-1 1 1,1 1 0,-1 1 0,1 0 0,-3 1-16,-10 3 11,-8-2-113,20-3 140,1 0 0,-2 2-38,6-2 93,1-1 0,-1 0 1,0 0-1,-6 0-93,14-1-80,1 0-85,0 0 5,2 0 21,36-2 183,0-1 1,0-2-1,32-8-44,-62 12 22,-1 0 1,1 0-1,6 1-22,-9 1 28,0-1 0,0 0 0,-1-1 0,1 1 1,0-1-1,0 0 0,-1 0 0,1-1 0,1 0-28,1 2-89,-7 0 89,1 0 0,-1 0-1,1 0 1,-1 0-1,1 0 1,-1 1-1,0-1 1,1 0 0,-1 0-1,1-1 1,-1 1-1,1 0 1,-1 0-1,1 0 1,-1 0 0,0 0-1,1 0 1,-1-1-1,1 1 1,-1 0-1,0 0 1,1-1-1,-1 1 1,1 0 0,-1 0-1,0-1 1,0 1-1,1 0 1,-1-1 0,0 1-1047,-3 0 637,0 1-3152,-6 2-736,1 1-1355</inkml:trace>
  <inkml:trace contextRef="#ctx1" brushRef="#br4" timeOffset="24">3962 2003 4992,'0'-16'9920,"0"15"-9147,0 1 43,0 0 96,0 0-96,0 0-128,0 4-32,0 9-389,-4 103 1092,3-76-1187,1 14-172,1-24-625,-1-161-1396,0 51 5087,0 337 1473,0-256-4519,-1 0 0,1 0 1,0 0-1,0-1 0,-1 1 0,1 0 1,-1 0-1,1-1 0,0 1 1,-1 0-1,1-1 0,-1 1 0,0 0 1,1-1-1,-1 1 0,1-1 0,-1 1 1,0-1-1,0 1 0,0-1-20,0 1 80,1-1-5,-1 1-2204,-1-3 327,-2-4-1739,3-1-2309</inkml:trace>
  <inkml:trace contextRef="#ctx1" brushRef="#br1" timeOffset="25">2114 576 5504,'-2'-18'3688,"2"6"2805,0 11-5256,0 1 203,0 0 176,0 0-64,0 0-123,0 1-1252,0-1 1,1 1-1,-1 0 0,0-1 0,1 1 0,-1-1 0,0 1 0,0 0 1,0-1-1,0 1 0,0 0 0,0-1 0,0 1 0,0 0-177,0 103 1627,4 49-817,27 200-468,-29-331-325,4 27 67,-2 29-84,-8-94-32,0-2 1,2 8-60,0-1 0,0 0 0,1-9 91,0 3-243,-1 0 1,-1-7 242,-2-19-325,-8-76-284,6 62 183,3 10-205,4-41 631,1 42-30,-1-166 1587,0 322-1003,0-71-428,6 250 260,-6-233-490,0-35-58,0-16 40,0-15-2,-6-234-345,6 193 357,3 70 288,8 72 246,8 95-193,-18-61-43,-1-66-63,0-58-192,0-1 21,-4-3-64,2 1 104,1 0 0,0 0 0,0 0-1,0 0 1,0 0 0,0 0 0,0 0 0,1-1 0,-1 1 0,1 0 0,-1 0 0,1-1 0,0-1 8,-1-3-61,-2-10-15,1-1 0,0 1-1,1-9 77,1-90-16,0 108-21,1 0 0,0 0 0,0 0-1,1 1 1,0-1 0,0 1 0,1-1-1,2-5 38,-2 8-9,-1 0 0,1 0 1,0 1-1,1-1 0,-1 0 0,1 1 0,0 0 0,0 0 0,0 0 0,1 0 0,-1 1 0,3-1 9,4-3 15,-4 2-8,1 0-1,1 1 1,-1 0-1,0 0 1,6-1-7,-13 5 6,1 0 1,-1-1-1,0 1 0,0 0 1,0 0-1,1 0 0,-1 0 1,0 0-1,0 0 0,1 1 1,-1-1-1,0 0 0,0 0 1,0 1-1,0-1 0,1 1 1,-1-1-1,0 1-6,1 0 23,0 1-1,-1-1 1,1 1-1,-1-1 1,1 1-1,-1-1 1,1 1 0,-1 0-1,0-1 1,0 2-23,2 2 49,-1 0 0,1 0 0,-1 1 0,-1-1 0,1 1 0,-1 0-1,0 1-48,0 2 12,-1-1 0,0 1 0,0 0 0,-1-1 0,0 1 0,0-1 0,-2 2-12,-3 13 156,-9 19-156,7-20 123,0-2-50,0-1 1,-1 0-1,-1-1 0,-1 0 1,-1 0-1,0-1 0,-2-1 1,-2 3-74,12-15 49,0-1 0,-1 1-1,1-1 1,-1 0 0,-4 3-49,-3 1-26,11-7-38,1 0 150,0 0 4,0 0-47,0 0-6,0 0 6,0 0-70,0 0-47,0 0 31,0 0 0,0 0-31,0 0 26,0 0-11,0 0 16,0 0 81,1 0-30,0 0 0,0 0-1,0 0 1,0 0 0,0 0 0,1-1 0,-1 1 0,0 0 0,0 0 0,0-1-8,-1 1 1,1 0-15,1-1 13,-1 1 1,1-1 0,-1 1 0,1-1 0,-1 0 0,1 1-1,-1-1 1,0 0 0,1 0 0,-1 0 0,0 0 0,0 0 0,10-11-42,-2 1 0,1-1 1,1-4 41,7-9 2,-7 13-1,-9 11-4,0-1 0,0 1 1,-1-1-1,1 0 0,-1 0 0,1-1 3,11-20-76,-2 0-1,0 0 1,4-18 76,-13 32 1,0 1 1,-1 0 0,-1-1-1,1 1 1,-1-1-1,-1-5-1,0-7-20,0 13 4,0 0 0,-1 0-1,0 1 1,0-1 0,-1 1-1,0-1 1,-1-1 16,-1-5-14,3 11 47,1-1-1,-1 0 1,0 1 0,0 0-1,0-1 1,-1 1 0,1 0-1,-1 0 1,0 0 0,-1-1-33,2 3 25,0-1 1,0 1-1,0-1 1,-1 1-1,1 0 1,0 0-1,-1 0 1,1 0-1,-1 0 1,1 0-1,-1 1 1,1-1-1,-1 1 1,0 0-1,-1-1-25,-7 1 51,8 0-48,-1-1 0,0 1 1,0 1-1,0-1 0,0 0 1,1 1-1,-1 0 0,0-1 0,-2 2-3,-10 4-991,5-5-2908,3-1-2720</inkml:trace>
  <inkml:trace contextRef="#ctx1" brushRef="#br4" timeOffset="26">3135 2420 5376,'0'-12'3472,"0"12"-2502,0 0 17,0 0 160,0 0 383,0 0 92,0 0-545,0 0 69,0 0 54,0 1-261,0 6-268,-1 1 0,0 0 1,-1 3-672,-2 11 349,-10 77 671,-7 53-222,-2 77-403,21-206-962,-3 14-3079,4-32 1657,0-1 0,-1 1-1,1-1 1,-2 1 1989,-1 2-4512</inkml:trace>
  <inkml:trace contextRef="#ctx1" brushRef="#br4" timeOffset="27">2964 2925 11520,'0'0'244,"0"0"1,-1 0 0,1 0 0,0 0-1,-1 0 1,1 0 0,0 0 0,-1 1 0,1-1-1,0 0 1,0 0 0,-1 0 0,1 0-1,0 0 1,0 1 0,-1-1 0,1 0-1,0 0 1,0 0 0,-1 1 0,1-1-1,0 0 1,0 0 0,0 1 0,-1-1 0,1 0-1,0 0 1,0 1 0,0-1 0,0 0-1,0 0 1,0 1 0,0-1-245,-1 13 1032,1-8-947,0-4-76,0 50 437,2 0 0,8 45-446,-9-91 18,0 1 99,0-1 0,0 1 0,0 0 0,1 0 1,0-1-1,0 1 0,1-1 0,2 5-117,-4-9 76,-1 0 0,1-1 0,-1 1 0,1 0 0,-1-1 0,1 1 1,0-1-1,-1 1 0,1-1 0,0 0 0,-1 1 0,1-1 0,0 1 0,0-1 0,-1 0 0,1 0 0,0 1 0,0-1 0,0 0 1,-1 0-1,1 0 0,0 0 0,0 0 0,0 0 0,0 0 0,-1 0 0,1 0 0,0-1 0,0 1 0,0 0 0,0-1-76,2 0 210,1-1 0,0 0-1,0 0 1,-1 0-1,1 0 1,0-1-210,98-81 1667,-67 54-1644,-22 18-254,0 0 0,-1 0 0,8-10 231,-18 19-497,-1 3 276,-1-1-1,1 1 0,-1-1 0,1 1 1,-1-1-1,0 1 0,1-1 0,-1 0 1,0 1-1,1-1 0,-1 1 0,0-1 1,0 0-1,0 1 0,1-1 0,-1 0 1,0 0 221,-2 2-8322,-7 8 1919,0 1 1091</inkml:trace>
  <inkml:trace contextRef="#ctx1" brushRef="#br4" timeOffset="28">2964 3416 10368,'-4'2'4491,"4"-2"-3392,0 1-226,0 0 786,0 6 688,-3 8-1317,-5 24 2366,0 26-3396,-14 262 1718,20-309-1778,-6 92-449,6-36-3904,2-63 2937,0-5-2066,0-6-1375</inkml:trace>
  <inkml:trace contextRef="#ctx1" brushRef="#br4" timeOffset="29">2984 3526 14464,'0'-5'1415,"0"1"1,0-1-1,1 0 1,0 1 0,0-1-1416,0 3 122,-1 0 0,1 1 0,-1-1 1,1 0-1,0 1 0,0-1 0,0 0 1,0 1-1,0-1 0,0 1 0,1 0 1,-1-1-1,0 1 0,1 0 0,0-1-122,6-3 31,0 0 0,1 1 0,-1 0-1,1 0 1,8-1-31,-12 3 30,0 1 0,0 0 0,1 0 0,-1 1 0,1-1 0,-1 1 0,1 0 0,-1 1 0,0-1 0,6 2-30,-9-1 31,0-1 1,1 1 0,-1 0 0,0 0 0,0 0 0,0 0-1,1 1 1,-1-1 0,-1 0 0,1 1 0,0-1-1,0 1 1,-1 0 0,1 0 0,0 0 0,-1 0-1,0 0 1,0 0 0,1 0 0,-1 0 0,-1 0 0,1 0-1,0 1 1,0-1 0,-1 0 0,1 0 0,-1 1-1,0-1 1,0 1-32,0 3 202,0-1 0,-1 1 0,0 0 1,0-1-1,0 1 0,-1 0 0,0-1 0,0 0 0,-2 3-202,-7 10 303,-1 1 1,-1-1-1,0-1 0,-2 0 0,0-1 1,-1 0-1,0-2 0,-16 12-303,27-23-416,3-1-117,0-1 0,0 1-1,0-1 1,0 1 0,0-1-1,-1 0 1,1 0 0,0 0 0,-2 0 533,-8 3-6694</inkml:trace>
  <inkml:trace contextRef="#ctx1" brushRef="#br5" timeOffset="30">4314 1268 10624,'-1'0'598,"-1"0"1,1 0 0,-1 0 0,1 1 0,0-1-1,-1 1 1,1-1 0,-1 1 0,1-1-1,0 1 1,-1 0-599,1 0 1675,1-1-363,0 0-240,0 0-224,0 0-208,0 0-272,0 0-107,0 0-48,11-1-10,119-19-342,-14 1 795,44-8 118,-69 10-580,144-29 1020,-218 43-942,-14 3-223,1 0 0,0-1 0,-1 1 1,1-1-1,-1 0 0,1 0 0,-1-1 0,0 1 0,4-2-49,-7 3-69,0 0 0,0-1-1,0 1 1,0 0 0,0 0 0,0 0-1,0 0 1,0-1 0,0 1-1,0 0 1,0 0 0,0 0 0,0-1-1,0 1 1,0 0 0,0 0-1,0 0 1,0 0 0,0-1 0,0 1-1,0 0 1,0 0 0,0 0-1,0 0 1,0-1 0,0 1 0,0 0-1,0 0 1,-1 0 0,1 0 0,0 0-1,0-1 1,0 1 0,0 0-1,0 0 1,-1 0 69,-5-6-3437,3 3 1736,-5-6-4378</inkml:trace>
  <inkml:trace contextRef="#ctx1" brushRef="#br5" timeOffset="31">4997 946 12800,'-4'-1'1364,"4"0"-1167,-1 1 0,1 0 1,-1-1-1,0 1 0,1 0 1,-1 0-1,1-1 1,-1 1-1,1 0 0,-1 0 1,0 0-1,1 0 1,-1 0-1,1 0 0,-1 0 1,0 0-1,1 0 0,-1 0 1,1 0-1,-1 0 1,0 0-1,1 1 0,-1-1 1,0 0-198,1 0 214,0 0 1,0 1 0,-1-1-1,1 0 1,0 0 0,0 0-1,0 1 1,-1-1-1,1 0 1,0 0 0,0 0-1,0 1 1,-1-1 0,1 0-1,0 0 1,0 1-1,0-1 1,0 0 0,0 1-1,0-1 1,0 0 0,0 0-1,0 1 1,0-1-1,0 0 1,0 1 0,0-1-1,0 0 1,0 1 0,0-1-1,0 0-214,0 1 101,1 0 0,-1 0 0,1 0 0,-1 0 0,1 0 0,0 0 0,-1 0 0,1 0 0,0 0-101,2 2-136,-1-1 0,1 0 0,-1 0 0,1 0 0,0 0 0,2 1 136,10 3-7,0-1-1,3 1 8,-8-4 38,-1 1-1,0 0 0,1 1 0,-2 0 0,1 0 0,0 1 1,-1 0-1,2 1-37,-9-5 31,0 1-1,0-1 1,1 0 0,-2 0 0,1 0-1,0 1 1,0-1 0,0 0 0,0 1-1,-1-1 1,1 1 0,-1-1 0,1 1-1,-1-1 1,0 1 0,0-1 0,1 1-1,-1-1 1,0 1 0,0-1 0,-1 1-1,1 0 1,0-1 0,-1 1-31,0 5 179,-1-1-1,0 0 1,-1 0 0,0 0 0,-1 2-179,-37 61 943,-18 22-943,40-63-181,8-15-416,-3 7-929,13-18 1114,0-1 0,1 0 0,-1 0 0,1 0-1,0 1 1,-1-1 0,1 0 0,0 0 0,0 1-1,0-1 413,-1-1-93,1 0-1,0 0 1,0 0-1,0 0 1,0 1-1,0-1 1,0 0-1,0 0 1,0 0-1,0 0 1,0 0-1,0 0 1,0 0 0,1 1-1,-1-1 1,0 0-1,0 0 1,0 0-1,0 0 1,0 0-1,0 0 1,0 0-1,0 0 1,0 0-1,0 0 1,0 1-1,0-1 1,0 0-1,0 0 1,1 0-1,-1 0 1,0 0-1,0 0 1,0 0-1,0 0 1,0 0-1,0 0 1,0 0-1,0 0 1,1 0-1,-1 0 1,0 0-1,0 0 1,0 0-1,0 0 1,0 0-1,0 0 1,0 0-1,1 0 1,-1 0-1,0 0 94,10-6-5823</inkml:trace>
  <inkml:trace contextRef="#ctx1" brushRef="#br5" timeOffset="32">5382 1160 14976,'-5'2'1871,"-12"4"1562,17-6-3227,-1 0 1,1 0-1,-1 1 0,1-1 0,-1 0 0,1 1 1,-1-1-1,1 0 0,-1 1 0,1-1 1,-1 1-1,1-1 0,-1 1 0,1-1 0,0 1 1,-1-1-1,1 1 0,0-1 0,0 1 1,-1-1-1,1 1 0,0 0 0,0-1-206,0 1 30,0-1-1,0 0 1,0 1 0,0-1-1,0 0 1,1 1-1,-1-1 1,0 1-1,0-1 1,0 0-1,1 0 1,-1 1 0,0-1-1,0 0 1,1 1-1,-1-1 1,0 0-1,1 0 1,-1 1 0,0-1-1,1 0 1,-1 0-1,1 0 1,-1 0-1,0 0 1,1 1 0,-1-1-1,0 0 1,1 0-1,-1 0 1,1 0-30,14 0-79,-7-1 103,0 0 1,-1-1 0,1 0 0,-1-1 0,0 0 0,0 0 0,0 0 0,0-1-1,0 0 1,-1 0 0,1 0 0,0-2-25,15-13 163,-1 0-1,11-14-162,-28 29 17,1-1 34,-1 0 1,0 0-1,0 0 1,0-1 0,0 0-1,-1 1 1,0-1 0,-1 0-1,2-4-51,-3 7-16,0 0-1,-1-1 0,1 1 1,-1 0-1,1 0 1,-1-1-1,0 1 0,-1 0 1,1-1-1,0 1 1,-1 0-1,0-1 0,0 1 1,0 0-1,0 0 1,-1 0-1,1 0 0,-1 0 1,0-1 16,-1 1-46,1 0 0,0 0 1,-1 0-1,1 0 0,-1 0 1,0 1-1,0 0 0,0-1 1,-1 1-1,-1-1 46,2 2 0,1 0 1,-1 0 0,1 0-1,-1 0 1,0 0-1,1 1 1,-1-1 0,0 1-1,0 0 1,1 0-1,-1 0 1,0 0 0,1 0-1,-1 1 1,-1-1-1,-3 2 16,0 0 1,0 1 0,0 0-1,1 0 1,-1 0-1,1 1 1,-4 2-17,1 1 52,-1 0 1,1 1-1,1 0 0,-3 2-52,5-3 10,1 0 1,0 1-1,0 0 0,0-1 0,1 1 0,1 1 0,-1-1 1,1 0-1,1 1 0,0 0 0,0-1 0,0 1 1,1 0-1,1 0 0,0 0 0,0 0 0,0 0 0,1 0 1,1 0-1,0-1 0,0 1 0,1 2-10,0-5 43,-1 0-1,1 0 1,1 0-1,-1 0 0,1-1 1,0 0-1,0 0 1,1 0-1,-1 0 1,1 0-1,0-1 1,1 0-1,4 3-42,1 0 95,0-1-1,0-1 1,1 1 0,-1-2-1,1 0 1,12 3-95,-14-5 19,0-1 1,0 0-1,0 0 0,0-1 1,0-1-1,1 1-19,3-1 7,6 0-447,15-2 440,-29 2-1248,0 0 1,-1-1 0,1 1 0,4-3 1247,-9 4-431,0-1 0,0 1 0,0-1 0,0 0 0,-1 1 0,1-1 0,0 1 0,-1-1-1,1 0 1,0 0 0,-1 0 431,8-10-5951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D6772-7664-4276-A14C-93E5764310AE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F8D41-C2B9-4C7C-8A24-D6A77FCFB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61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30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 </a:t>
            </a:r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0</a:t>
            </a:r>
          </a:p>
          <a:p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1" i="0" u="none" strike="noStrike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533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zh-CN" alt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𝐴</m:t>
                      </m:r>
                      <m:r>
                        <a:rPr kumimoji="0" lang="zh-CN" altLang="en-US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2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2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zh-CN" altLang="en-US" sz="12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zh-CN" altLang="en-US" sz="12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2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2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zh-CN" altLang="en-US" sz="12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    </m:t>
                      </m:r>
                    </m:oMath>
                  </m:oMathPara>
                </a14:m>
                <a:endParaRPr kumimoji="0" lang="en-US" altLang="zh-CN" sz="1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+mn-ea"/>
                  <a:cs typeface="+mn-cs"/>
                  <a:sym typeface="Helvetica Ligh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2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𝒑</m:t>
                    </m:r>
                    <m:r>
                      <a:rPr kumimoji="0" lang="zh-CN" altLang="en-US" sz="1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=</m:t>
                    </m:r>
                    <m:sSub>
                      <m:sSubPr>
                        <m:ctrlPr>
                          <a:rPr kumimoji="0" lang="zh-CN" altLang="en-US" sz="1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zh-CN" altLang="en-US" sz="1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accPr>
                          <m:e>
                            <m:r>
                              <a:rPr kumimoji="0" lang="zh-CN" altLang="en-US" sz="1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zh-CN" altLang="en-US" sz="1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zh-CN" altLang="en-US" sz="1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zh-CN" altLang="en-US" sz="1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𝒂</m:t>
                        </m:r>
                      </m:e>
                      <m:sub>
                        <m:r>
                          <a:rPr kumimoji="0" lang="zh-CN" altLang="en-US" sz="1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𝟏</m:t>
                        </m:r>
                      </m:sub>
                    </m:sSub>
                    <m:r>
                      <a:rPr kumimoji="0" lang="zh-CN" altLang="en-US" sz="1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+</m:t>
                    </m:r>
                    <m:sSub>
                      <m:sSubPr>
                        <m:ctrlPr>
                          <a:rPr kumimoji="0" lang="zh-CN" altLang="en-US" sz="1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zh-CN" altLang="en-US" sz="1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accPr>
                          <m:e>
                            <m:r>
                              <a:rPr kumimoji="0" lang="zh-CN" altLang="en-US" sz="1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zh-CN" altLang="en-US" sz="1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zh-CN" altLang="en-US" sz="1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zh-CN" altLang="en-US" sz="1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1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12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Helvetica Light"/>
                  </a:rPr>
                  <a:t>   </a:t>
                </a:r>
                <a:endParaRPr lang="en-US" altLang="zh-CN" sz="1200" b="0" i="1" dirty="0">
                  <a:solidFill>
                    <a:srgbClr val="000000"/>
                  </a:solidFill>
                  <a:latin typeface="Cambria Math" panose="02040503050406030204" pitchFamily="18" charset="0"/>
                  <a:sym typeface="Helvetica Ligh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acc>
                      <m:accPr>
                        <m:chr m:val="̂"/>
                        <m:ctrlPr>
                          <a:rPr lang="en-US" altLang="zh-CN" sz="1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accPr>
                      <m:e>
                        <m:r>
                          <a:rPr lang="en-US" altLang="zh-CN" sz="1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</m:e>
                    </m:acc>
                    <m:r>
                      <a:rPr lang="en-US" altLang="zh-CN" sz="12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a:rPr lang="en-US" altLang="zh-CN" sz="1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𝒑</m:t>
                    </m:r>
                  </m:oMath>
                </a14:m>
                <a:r>
                  <a:rPr lang="zh-CN" altLang="en-US" sz="1200" b="1" i="1" dirty="0">
                    <a:solidFill>
                      <a:srgbClr val="000000"/>
                    </a:solidFill>
                    <a:latin typeface="Cambria Math" panose="02040503050406030204" pitchFamily="18" charset="0"/>
                    <a:sym typeface="Helvetica Light"/>
                  </a:rPr>
                  <a:t>   </a:t>
                </a:r>
                <a:endParaRPr lang="en-US" altLang="zh-CN" sz="1200" b="1" i="1" dirty="0">
                  <a:solidFill>
                    <a:srgbClr val="000000"/>
                  </a:solidFill>
                  <a:latin typeface="Cambria Math" panose="02040503050406030204" pitchFamily="18" charset="0"/>
                  <a:sym typeface="Helvetica Ligh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altLang="zh-CN" sz="1200" b="1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 </a:t>
                </a:r>
                <a:r>
                  <a:rPr lang="pt-BR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 </a:t>
                </a:r>
                <a:r>
                  <a:rPr lang="pt-BR" altLang="zh-CN" sz="1200" b="1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 </a:t>
                </a:r>
                <a:r>
                  <a:rPr lang="pt-BR" altLang="zh-CN" sz="1200" b="0" i="0" u="none" strike="noStrike" kern="1200" baseline="30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− </a:t>
                </a:r>
                <a:r>
                  <a:rPr lang="pt-BR" altLang="zh-CN" sz="1200" b="1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 </a:t>
                </a:r>
                <a:r>
                  <a:rPr lang="pt-BR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 </a:t>
                </a:r>
                <a:r>
                  <a:rPr lang="pt-BR" altLang="zh-CN" sz="1200" b="1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 </a:t>
                </a:r>
                <a:r>
                  <a:rPr lang="pt-BR" altLang="zh-CN" sz="1200" b="0" i="0" u="none" strike="noStrike" kern="1200" baseline="30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− 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acc>
                      <m:accPr>
                        <m:chr m:val="̂"/>
                        <m:ctrlPr>
                          <a:rPr lang="en-US" altLang="zh-CN" sz="1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accPr>
                      <m:e>
                        <m:r>
                          <a:rPr lang="en-US" altLang="zh-CN" sz="1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</m:e>
                    </m:acc>
                  </m:oMath>
                </a14:m>
                <a:endParaRPr kumimoji="0" lang="zh-CN" alt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Light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𝐴=[</a:t>
                </a:r>
                <a:r>
                  <a:rPr kumimoji="0" lang="zh-CN" altLang="en-US" sz="12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𝒂_𝟏,𝒂_𝟐</a:t>
                </a:r>
                <a:r>
                  <a: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 ]</a:t>
                </a:r>
                <a:r>
                  <a:rPr kumimoji="0" lang="en-US" altLang="zh-CN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      </a:t>
                </a:r>
                <a:r>
                  <a: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𝑏=[</a:t>
                </a:r>
                <a:r>
                  <a:rPr kumimoji="0" lang="zh-CN" altLang="en-US" sz="12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𝒃_𝟏,𝒃_𝟐,𝒃_𝟑</a:t>
                </a:r>
                <a:r>
                  <a: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 ]</a:t>
                </a:r>
                <a:r>
                  <a:rPr kumimoji="0" lang="en-US" altLang="zh-CN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    </a:t>
                </a:r>
                <a:r>
                  <a:rPr kumimoji="0" lang="zh-CN" altLang="en-US" sz="12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𝒑</a:t>
                </a:r>
                <a:r>
                  <a: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=𝑥 ̂_1</a:t>
                </a:r>
                <a:r>
                  <a:rPr kumimoji="0" lang="zh-CN" altLang="en-US" sz="12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 𝒂_𝟏</a:t>
                </a:r>
                <a:r>
                  <a: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+𝑥 ̂_2</a:t>
                </a:r>
                <a:r>
                  <a:rPr kumimoji="0" lang="zh-CN" altLang="en-US" sz="12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 𝒂_</a:t>
                </a:r>
                <a:r>
                  <a:rPr kumimoji="0" lang="en-US" altLang="zh-CN" sz="12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+mn-ea"/>
                    <a:cs typeface="+mn-cs"/>
                    <a:sym typeface="Helvetica Light"/>
                  </a:rPr>
                  <a:t>𝟐</a:t>
                </a:r>
                <a:r>
                  <a:rPr kumimoji="0" lang="zh-CN" altLang="en-US" sz="12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Helvetica Light"/>
                  </a:rPr>
                  <a:t>   </a:t>
                </a:r>
                <a:r>
                  <a:rPr lang="en-US" altLang="zh-CN" sz="1200" b="0" i="0" dirty="0">
                    <a:solidFill>
                      <a:srgbClr val="000000"/>
                    </a:solidFill>
                    <a:latin typeface="Cambria Math" panose="02040503050406030204" pitchFamily="18" charset="0"/>
                    <a:sym typeface="Helvetica Light"/>
                  </a:rPr>
                  <a:t>𝐴</a:t>
                </a:r>
                <a:r>
                  <a:rPr lang="en-US" altLang="zh-CN" sz="1200" b="1" i="0" dirty="0">
                    <a:solidFill>
                      <a:srgbClr val="000000"/>
                    </a:solidFill>
                    <a:latin typeface="Cambria Math" panose="02040503050406030204" pitchFamily="18" charset="0"/>
                    <a:sym typeface="Helvetica Light"/>
                  </a:rPr>
                  <a:t>𝒙 ̂=𝒑</a:t>
                </a:r>
                <a:r>
                  <a:rPr lang="zh-CN" altLang="en-US" sz="1200" b="1" i="1" dirty="0">
                    <a:solidFill>
                      <a:srgbClr val="000000"/>
                    </a:solidFill>
                    <a:latin typeface="Cambria Math" panose="02040503050406030204" pitchFamily="18" charset="0"/>
                    <a:sym typeface="Helvetica Light"/>
                  </a:rPr>
                  <a:t>   </a:t>
                </a:r>
                <a:r>
                  <a:rPr lang="pt-BR" altLang="zh-CN" sz="1200" b="1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 </a:t>
                </a:r>
                <a:r>
                  <a:rPr lang="pt-BR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 </a:t>
                </a:r>
                <a:r>
                  <a:rPr lang="pt-BR" altLang="zh-CN" sz="1200" b="1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 </a:t>
                </a:r>
                <a:r>
                  <a:rPr lang="pt-BR" altLang="zh-CN" sz="1200" b="0" i="0" u="none" strike="noStrike" kern="1200" baseline="30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− </a:t>
                </a:r>
                <a:r>
                  <a:rPr lang="pt-BR" altLang="zh-CN" sz="1200" b="1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 </a:t>
                </a:r>
                <a:r>
                  <a:rPr lang="pt-BR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 </a:t>
                </a:r>
                <a:r>
                  <a:rPr lang="pt-BR" altLang="zh-CN" sz="1200" b="1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 </a:t>
                </a:r>
                <a:r>
                  <a:rPr lang="pt-BR" altLang="zh-CN" sz="1200" b="0" i="0" u="none" strike="noStrike" kern="1200" baseline="30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− </a:t>
                </a:r>
                <a:r>
                  <a:rPr lang="pt-BR" altLang="zh-CN" sz="1200" b="0" i="1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kumimoji="0" lang="zh-CN" alt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Light"/>
                </a:endParaRPr>
              </a:p>
              <a:p>
                <a:pPr/>
                <a:endParaRPr lang="en-US" altLang="zh-CN" dirty="0"/>
              </a:p>
              <a:p>
                <a:pPr/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554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Trans(a1)</a:t>
            </a:r>
            <a:r>
              <a:rPr lang="zh-CN" altLang="en-US" dirty="0"/>
              <a:t>垂直于</a:t>
            </a:r>
            <a:r>
              <a:rPr lang="en-US" altLang="zh-CN" dirty="0"/>
              <a:t>e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Trans(a2)</a:t>
            </a:r>
            <a:r>
              <a:rPr lang="zh-CN" altLang="en-US" dirty="0"/>
              <a:t>垂直于</a:t>
            </a:r>
            <a:r>
              <a:rPr lang="en-US" altLang="zh-CN" dirty="0"/>
              <a:t>e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</a:t>
            </a:r>
            <a:r>
              <a:rPr lang="en-US" altLang="zh-CN" dirty="0"/>
              <a:t>trans(A)</a:t>
            </a:r>
            <a:r>
              <a:rPr lang="zh-CN" altLang="en-US" dirty="0"/>
              <a:t>垂直于</a:t>
            </a:r>
            <a:r>
              <a:rPr lang="en-US" altLang="zh-CN" dirty="0"/>
              <a:t>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</a:t>
            </a:r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ˆ = </a:t>
            </a:r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ˆ = (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)−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en-US" altLang="zh-CN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zh-CN" sz="1200" b="0" i="1" u="none" strike="noStrike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p=Ax =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219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不可逆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01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29136-D501-4CF7-A348-D0513DDCB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750D0D-DE6D-4875-8132-05A579A9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71C80F-0315-498F-99ED-96617666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B5217A-F148-4B7F-8B6B-C1FF6EBC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224C8-233F-44F7-A611-48B816A5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4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C8D05-B439-4D10-B3ED-735CEDB7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310B81-1EAD-43E8-8AA0-AED2C3DBA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84E5C-2E00-48E9-9685-964EBD29E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E7A2B-A437-41C5-8E32-F4401B40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8D131-E5F0-4652-826A-003FFAE2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1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8B0CBE-0E2C-440A-A8E8-F11F68F70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09BB26-3E78-4261-9F91-762E4A755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BE052-280D-448B-A5D9-49BAEB61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01F8C-F13F-4900-A74A-956A4A13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C4478-439D-49CD-85D7-8DCAFD21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92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731761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3192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1">
    <p:bg>
      <p:bgPr>
        <a:solidFill>
          <a:srgbClr val="E25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9972" y="2607414"/>
            <a:ext cx="2352057" cy="2352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7493" y="3776799"/>
            <a:ext cx="1512401" cy="151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9731" y="4038762"/>
            <a:ext cx="3832539" cy="2875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9846" y="4581669"/>
            <a:ext cx="280829" cy="280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79801" y="4254243"/>
            <a:ext cx="586434" cy="557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65192" y="5645562"/>
            <a:ext cx="861616" cy="557513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83066477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5C5C5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4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3713" y="2215713"/>
            <a:ext cx="1664574" cy="166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26844608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2033" y="2226586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FEFEF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6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1789887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4724051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9138849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520290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9E28D-9D5E-4E40-A7C3-649F6786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BCEC7-EB59-47C3-9BBC-3A13F1AF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AD891-17DE-45DC-813D-A4EE06C4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E37F2-C72D-4802-91F2-23C9157B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51F932-6040-47A4-B4D0-073A9A2F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41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2" name="Shape 112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3" name="Shape 113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4" name="Shape 114"/>
          <p:cNvSpPr>
            <a:spLocks noGrp="1"/>
          </p:cNvSpPr>
          <p:nvPr>
            <p:ph type="pic" sz="quarter" idx="13"/>
          </p:nvPr>
        </p:nvSpPr>
        <p:spPr>
          <a:xfrm>
            <a:off x="1267276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quarter" idx="14"/>
          </p:nvPr>
        </p:nvSpPr>
        <p:spPr>
          <a:xfrm>
            <a:off x="5149850" y="2232379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quarter" idx="15"/>
          </p:nvPr>
        </p:nvSpPr>
        <p:spPr>
          <a:xfrm>
            <a:off x="9026004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8114753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8" name="Shape 128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9" name="Shape 129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30" name="Shape 130"/>
          <p:cNvSpPr/>
          <p:nvPr/>
        </p:nvSpPr>
        <p:spPr>
          <a:xfrm>
            <a:off x="1271714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1" name="Shape 131"/>
          <p:cNvSpPr/>
          <p:nvPr/>
        </p:nvSpPr>
        <p:spPr>
          <a:xfrm>
            <a:off x="5145885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2" name="Shape 132"/>
          <p:cNvSpPr/>
          <p:nvPr/>
        </p:nvSpPr>
        <p:spPr>
          <a:xfrm>
            <a:off x="9019724" y="2226331"/>
            <a:ext cx="1900231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48560846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310180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4" name="Shape 144"/>
          <p:cNvSpPr/>
          <p:nvPr/>
        </p:nvSpPr>
        <p:spPr>
          <a:xfrm>
            <a:off x="6984379" y="250645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5" name="Shape 145"/>
          <p:cNvSpPr/>
          <p:nvPr/>
        </p:nvSpPr>
        <p:spPr>
          <a:xfrm>
            <a:off x="333801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6" name="Shape 146"/>
          <p:cNvSpPr/>
          <p:nvPr/>
        </p:nvSpPr>
        <p:spPr>
          <a:xfrm>
            <a:off x="721218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701819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Group 159"/>
          <p:cNvGrpSpPr/>
          <p:nvPr/>
        </p:nvGrpSpPr>
        <p:grpSpPr>
          <a:xfrm>
            <a:off x="4446481" y="1916016"/>
            <a:ext cx="3299040" cy="3319180"/>
            <a:chOff x="0" y="0"/>
            <a:chExt cx="6598078" cy="6638357"/>
          </a:xfrm>
        </p:grpSpPr>
        <p:sp>
          <p:nvSpPr>
            <p:cNvPr id="157" name="Shape 157"/>
            <p:cNvSpPr/>
            <p:nvPr/>
          </p:nvSpPr>
          <p:spPr>
            <a:xfrm>
              <a:off x="0" y="868529"/>
              <a:ext cx="5768715" cy="5769829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706334" y="0"/>
              <a:ext cx="5891745" cy="589174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pic>
        <p:nvPicPr>
          <p:cNvPr id="1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5540803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 rot="18900000">
            <a:off x="1125964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1" name="Shape 171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2" name="Shape 172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3" name="Shape 173"/>
          <p:cNvSpPr>
            <a:spLocks noGrp="1"/>
          </p:cNvSpPr>
          <p:nvPr>
            <p:ph type="pic" sz="quarter" idx="13"/>
          </p:nvPr>
        </p:nvSpPr>
        <p:spPr>
          <a:xfrm rot="18900000">
            <a:off x="1426047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pic" sz="quarter" idx="14"/>
          </p:nvPr>
        </p:nvSpPr>
        <p:spPr>
          <a:xfrm rot="18900000">
            <a:off x="5302271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pic" sz="quarter" idx="15"/>
          </p:nvPr>
        </p:nvSpPr>
        <p:spPr>
          <a:xfrm rot="18900000">
            <a:off x="9184775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7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0634661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 rot="18900000">
            <a:off x="1119683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7" name="Shape 187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8" name="Shape 188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9" name="Shape 189"/>
          <p:cNvSpPr/>
          <p:nvPr/>
        </p:nvSpPr>
        <p:spPr>
          <a:xfrm rot="18900000">
            <a:off x="1443464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0" name="Shape 190"/>
          <p:cNvSpPr/>
          <p:nvPr/>
        </p:nvSpPr>
        <p:spPr>
          <a:xfrm rot="18900000">
            <a:off x="5319687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1" name="Shape 191"/>
          <p:cNvSpPr/>
          <p:nvPr/>
        </p:nvSpPr>
        <p:spPr>
          <a:xfrm rot="18900000">
            <a:off x="920219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1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35161725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 rot="18900000">
            <a:off x="3235401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3" name="Shape 203"/>
          <p:cNvSpPr/>
          <p:nvPr/>
        </p:nvSpPr>
        <p:spPr>
          <a:xfrm rot="18900000">
            <a:off x="7117905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4" name="Shape 204"/>
          <p:cNvSpPr/>
          <p:nvPr/>
        </p:nvSpPr>
        <p:spPr>
          <a:xfrm rot="18900000">
            <a:off x="355918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5" name="Shape 205"/>
          <p:cNvSpPr/>
          <p:nvPr/>
        </p:nvSpPr>
        <p:spPr>
          <a:xfrm rot="18900000">
            <a:off x="7435405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91472804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Group 218"/>
          <p:cNvGrpSpPr/>
          <p:nvPr/>
        </p:nvGrpSpPr>
        <p:grpSpPr>
          <a:xfrm>
            <a:off x="4027979" y="1800880"/>
            <a:ext cx="4136042" cy="3613991"/>
            <a:chOff x="0" y="0"/>
            <a:chExt cx="8272081" cy="7227981"/>
          </a:xfrm>
        </p:grpSpPr>
        <p:sp>
          <p:nvSpPr>
            <p:cNvPr id="216" name="Shape 216"/>
            <p:cNvSpPr/>
            <p:nvPr/>
          </p:nvSpPr>
          <p:spPr>
            <a:xfrm rot="18900000">
              <a:off x="1061082" y="1055944"/>
              <a:ext cx="5105817" cy="5116094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17" name="Shape 217"/>
            <p:cNvSpPr/>
            <p:nvPr/>
          </p:nvSpPr>
          <p:spPr>
            <a:xfrm rot="18900000">
              <a:off x="2105183" y="1055944"/>
              <a:ext cx="5105817" cy="511609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6280257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0" name="Shape 230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1" name="Shape 231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2" name="Shape 232"/>
          <p:cNvSpPr>
            <a:spLocks noGrp="1"/>
          </p:cNvSpPr>
          <p:nvPr>
            <p:ph type="pic" sz="quarter" idx="13"/>
          </p:nvPr>
        </p:nvSpPr>
        <p:spPr>
          <a:xfrm>
            <a:off x="1102177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pic" sz="quarter" idx="14"/>
          </p:nvPr>
        </p:nvSpPr>
        <p:spPr>
          <a:xfrm>
            <a:off x="4978401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pic" sz="quarter" idx="15"/>
          </p:nvPr>
        </p:nvSpPr>
        <p:spPr>
          <a:xfrm>
            <a:off x="8854626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2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30117037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6" name="Shape 246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7" name="Shape 247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8" name="Shape 248"/>
          <p:cNvSpPr/>
          <p:nvPr/>
        </p:nvSpPr>
        <p:spPr>
          <a:xfrm>
            <a:off x="1118153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9" name="Shape 249"/>
          <p:cNvSpPr/>
          <p:nvPr/>
        </p:nvSpPr>
        <p:spPr>
          <a:xfrm>
            <a:off x="500070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50" name="Shape 250"/>
          <p:cNvSpPr/>
          <p:nvPr/>
        </p:nvSpPr>
        <p:spPr>
          <a:xfrm>
            <a:off x="8870585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5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903088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B6588-8832-4F36-8A4B-5E389A13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EF0110-E540-4185-8BE6-7C7D32D80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50FD28-2F35-47F8-9F37-DE7EACC7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9ACB0-83F7-4095-9F0B-EFBFA3E3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61E03-032E-40E2-8FE7-D75287A1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98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978471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2" name="Shape 262"/>
          <p:cNvSpPr/>
          <p:nvPr/>
        </p:nvSpPr>
        <p:spPr>
          <a:xfrm>
            <a:off x="6854696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3" name="Shape 263"/>
          <p:cNvSpPr/>
          <p:nvPr/>
        </p:nvSpPr>
        <p:spPr>
          <a:xfrm>
            <a:off x="316266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4" name="Shape 264"/>
          <p:cNvSpPr/>
          <p:nvPr/>
        </p:nvSpPr>
        <p:spPr>
          <a:xfrm>
            <a:off x="7045226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6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10359379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4157461" y="1496859"/>
            <a:ext cx="3877078" cy="4003487"/>
            <a:chOff x="0" y="0"/>
            <a:chExt cx="7754154" cy="8006972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6037861" cy="6673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noFill/>
            <a:ln w="88900" cap="flat">
              <a:solidFill>
                <a:srgbClr val="EB682D"/>
              </a:solidFill>
              <a:prstDash val="solid"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20464" y="122065"/>
              <a:ext cx="7133691" cy="788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solidFill>
              <a:srgbClr val="EB682D"/>
            </a:solidFill>
            <a:ln w="12700" cap="flat">
              <a:noFill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7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4794320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4" name="Shape 294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5" name="Shape 295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95033876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11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08" name="Shape 308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pic>
        <p:nvPicPr>
          <p:cNvPr id="30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91418012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50" y="-2821"/>
            <a:ext cx="12203299" cy="3294786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5194300" y="-71967"/>
            <a:ext cx="1803400" cy="991825"/>
          </a:xfrm>
          <a:prstGeom prst="rect">
            <a:avLst/>
          </a:prstGeom>
          <a:ln w="203200">
            <a:solidFill>
              <a:srgbClr val="EA672C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21" name="Shape 32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4743865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AB6A1-8BCF-46B7-BD43-66492DC8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E0B87-2BE1-4B6C-9627-9B54D1F87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51D12-17A0-4869-AFA3-73ABB38E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5AB5D8-3EA3-4FFC-8AE2-D65F0645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B71957-A436-4400-9DCD-B30DEF73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17CA56-8E39-4823-AA4A-44267A88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85532-F1E8-4ED0-A165-21BA8011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7A749C-C414-4457-B3CC-0826C3BE7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06F570-54EF-4C90-BF4C-57F098C99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950067-4DF8-4D28-9778-AF2AA1FF9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96D1E2-9DC1-4D30-9EB3-6E5F81C55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D8646E-3E69-4F35-877E-65CB9089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59D50C-C993-47DE-9936-B70EBEE3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08CCD5-2BAF-47DA-8CBE-EEC05756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0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7FF85-C7E0-4359-93E9-60655DD8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61674A-A40A-46CC-9402-9F55F507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AEE6C0-EDFA-46C3-8D01-EB5EE4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6A81EB-B1AF-4D2A-836F-D78FE8D6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7791FD-4C08-4683-8526-CA8167CE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21044B-8C26-4DEE-8103-964817C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BE984-96CF-49ED-ABA8-68BC84ED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97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6F265-4E5B-41ED-B13F-3A458CDF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E6114-E12C-4A7D-AB95-08EE551F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E595A4-1120-4D00-BEA6-AE0E86858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04A520-E87F-4D17-84F2-4996FB31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5050AC-164D-4879-A1CC-620D5E9C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DB5D68-DC7F-439C-A95C-F300FA1D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6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DBC02-AB2B-4D04-A087-C8D3C8DC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FC9986-58F6-4C24-933F-064CF324F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84BCD0-F0E1-4978-8259-A844A4E5A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5B30EF-E27A-4E5F-9573-08A687EA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8FDD09-B77F-4056-82CB-D9F12BD9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A47BFE-7B2B-43D0-8255-FA85C266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30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28" Type="http://schemas.openxmlformats.org/officeDocument/2006/relationships/image" Target="../media/image10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DBCEE4-2067-45B1-B83F-71FCE77E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71BAB-6CEA-4C86-95EA-29A59A10E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19E90-9914-4844-9639-6BE6D2D26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B888A-9AB6-4C6D-8A40-176F815F5739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C0F42-C198-44D8-A33F-C8B3EC4FC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221DAC-FBDC-4EB7-BBC4-F7DBA779A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87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179731" y="2607934"/>
            <a:ext cx="3832539" cy="4308153"/>
            <a:chOff x="0" y="0"/>
            <a:chExt cx="7665076" cy="8616305"/>
          </a:xfrm>
        </p:grpSpPr>
        <p:pic>
          <p:nvPicPr>
            <p:cNvPr id="2" name="pasted-image.pdf"/>
            <p:cNvPicPr>
              <a:picLocks noChangeAspect="1"/>
            </p:cNvPicPr>
            <p:nvPr/>
          </p:nvPicPr>
          <p:blipFill>
            <a:blip r:embed="rId24">
              <a:extLst/>
            </a:blip>
            <a:srcRect/>
            <a:stretch>
              <a:fillRect/>
            </a:stretch>
          </p:blipFill>
          <p:spPr>
            <a:xfrm>
              <a:off x="1468949" y="0"/>
              <a:ext cx="4727207" cy="4727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pasted-image.pdf"/>
            <p:cNvPicPr>
              <a:picLocks noChangeAspect="1"/>
            </p:cNvPicPr>
            <p:nvPr/>
          </p:nvPicPr>
          <p:blipFill>
            <a:blip r:embed="rId25">
              <a:extLst/>
            </a:blip>
            <a:srcRect/>
            <a:stretch>
              <a:fillRect/>
            </a:stretch>
          </p:blipFill>
          <p:spPr>
            <a:xfrm>
              <a:off x="2338502" y="2351137"/>
              <a:ext cx="2988226" cy="298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pasted-image.pdf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0" y="2865177"/>
              <a:ext cx="7665077" cy="5751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1102686" y="3940330"/>
              <a:ext cx="570162" cy="5701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992228" y="3272447"/>
              <a:ext cx="1204873" cy="1145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pasted-image.pdf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2968543" y="6084609"/>
              <a:ext cx="1727990" cy="1118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hape 9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2087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3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5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7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8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90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2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4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787452" y="2112534"/>
            <a:ext cx="8617097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116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algn="ctr" defTabSz="457200"/>
            <a:r>
              <a:rPr lang="en-US" sz="5400" dirty="0"/>
              <a:t>Linear algebra:</a:t>
            </a:r>
          </a:p>
          <a:p>
            <a:pPr algn="ctr" defTabSz="457200"/>
            <a:r>
              <a:rPr lang="en-US" sz="5400" dirty="0"/>
              <a:t>Projections onto subspaces</a:t>
            </a:r>
            <a:endParaRPr sz="5400" dirty="0"/>
          </a:p>
        </p:txBody>
      </p:sp>
      <p:sp>
        <p:nvSpPr>
          <p:cNvPr id="348" name="Shape 348"/>
          <p:cNvSpPr/>
          <p:nvPr/>
        </p:nvSpPr>
        <p:spPr>
          <a:xfrm>
            <a:off x="8873296" y="5526929"/>
            <a:ext cx="6059554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75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defTabSz="457200"/>
            <a:r>
              <a:rPr sz="2800" dirty="0" err="1"/>
              <a:t>主讲人</a:t>
            </a:r>
            <a:r>
              <a:rPr sz="2800" dirty="0"/>
              <a:t>：</a:t>
            </a:r>
            <a:r>
              <a:rPr lang="zh-CN" altLang="en-US" sz="2800" dirty="0"/>
              <a:t>常万里</a:t>
            </a:r>
            <a:endParaRPr sz="2800" dirty="0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0C45AF-AB8D-4888-9BD9-35828D4AC86C}"/>
              </a:ext>
            </a:extLst>
          </p:cNvPr>
          <p:cNvSpPr txBox="1"/>
          <p:nvPr/>
        </p:nvSpPr>
        <p:spPr>
          <a:xfrm>
            <a:off x="7477990" y="1151916"/>
            <a:ext cx="130202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?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FD13D-E46B-4347-92E9-CA52A67F4F55}"/>
              </a:ext>
            </a:extLst>
          </p:cNvPr>
          <p:cNvSpPr/>
          <p:nvPr/>
        </p:nvSpPr>
        <p:spPr>
          <a:xfrm>
            <a:off x="1243118" y="3354330"/>
            <a:ext cx="6096000" cy="13044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sym typeface="Helvetica Light"/>
              </a:rPr>
              <a:t>P</a:t>
            </a:r>
            <a:r>
              <a:rPr lang="en-US" altLang="zh-CN" sz="2800" baseline="30000" dirty="0">
                <a:solidFill>
                  <a:srgbClr val="000000"/>
                </a:solidFill>
                <a:sym typeface="Helvetica Light"/>
              </a:rPr>
              <a:t>T </a:t>
            </a:r>
            <a:r>
              <a:rPr lang="en-US" altLang="zh-CN" sz="2800" dirty="0">
                <a:solidFill>
                  <a:srgbClr val="000000"/>
                </a:solidFill>
                <a:sym typeface="Helvetica Light"/>
              </a:rPr>
              <a:t>= P</a:t>
            </a:r>
          </a:p>
          <a:p>
            <a:pPr marL="457200" indent="-45720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sym typeface="Helvetica Light"/>
              </a:rPr>
              <a:t>P</a:t>
            </a:r>
            <a:r>
              <a:rPr lang="en-US" altLang="zh-CN" sz="2800" baseline="30000" dirty="0">
                <a:solidFill>
                  <a:srgbClr val="000000"/>
                </a:solidFill>
                <a:sym typeface="Helvetica Light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sym typeface="Helvetica Light"/>
              </a:rPr>
              <a:t> = P</a:t>
            </a:r>
            <a:endParaRPr lang="zh-CN" altLang="en-US" sz="2800" dirty="0">
              <a:solidFill>
                <a:srgbClr val="000000"/>
              </a:solidFill>
              <a:sym typeface="Helvetica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D2ABE20-0088-48A4-BD39-D72D7CD56C87}"/>
                  </a:ext>
                </a:extLst>
              </p:cNvPr>
              <p:cNvSpPr/>
              <p:nvPr/>
            </p:nvSpPr>
            <p:spPr>
              <a:xfrm>
                <a:off x="1243118" y="1326323"/>
                <a:ext cx="5883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800" i="1" baseline="3000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baseline="300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 baseline="3000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baseline="30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D2ABE20-0088-48A4-BD39-D72D7CD56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118" y="1326323"/>
                <a:ext cx="5883855" cy="523220"/>
              </a:xfrm>
              <a:prstGeom prst="rect">
                <a:avLst/>
              </a:prstGeom>
              <a:blipFill>
                <a:blip r:embed="rId3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1148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F687A3E-9824-4149-974F-BE6DB04F609E}"/>
              </a:ext>
            </a:extLst>
          </p:cNvPr>
          <p:cNvSpPr/>
          <p:nvPr/>
        </p:nvSpPr>
        <p:spPr>
          <a:xfrm>
            <a:off x="7975165" y="4351327"/>
            <a:ext cx="3111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MIT 18.06 Linear Algebra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97EBF9-D438-4580-AF91-2C880F1CFFBC}"/>
              </a:ext>
            </a:extLst>
          </p:cNvPr>
          <p:cNvSpPr txBox="1"/>
          <p:nvPr/>
        </p:nvSpPr>
        <p:spPr>
          <a:xfrm>
            <a:off x="3345222" y="437322"/>
            <a:ext cx="445273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Reference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AutoShape 2" descr="Image Unavailable">
            <a:extLst>
              <a:ext uri="{FF2B5EF4-FFF2-40B4-BE49-F238E27FC236}">
                <a16:creationId xmlns:a16="http://schemas.microsoft.com/office/drawing/2014/main" id="{1FD93A4F-6D77-4E08-ACDE-1152741D1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人员, 男士, 领带, 西装&#10;&#10;已生成极高可信度的说明">
            <a:extLst>
              <a:ext uri="{FF2B5EF4-FFF2-40B4-BE49-F238E27FC236}">
                <a16:creationId xmlns:a16="http://schemas.microsoft.com/office/drawing/2014/main" id="{D85A6B25-EF55-4E66-B0A3-A2A1C8E9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20" y="1803952"/>
            <a:ext cx="2839421" cy="4268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9A3F4-1A88-41D7-9D43-226CEE69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135" y="1803952"/>
            <a:ext cx="3022904" cy="4272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00CCBD-E3E8-48EF-B435-D72F58A34BEA}"/>
              </a:ext>
            </a:extLst>
          </p:cNvPr>
          <p:cNvSpPr/>
          <p:nvPr/>
        </p:nvSpPr>
        <p:spPr>
          <a:xfrm>
            <a:off x="343497" y="628217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https://ocw.mit.edu/courses/mathematics/18-06-linear-algebra-spring-2010/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CF0460-E623-4302-AD86-F9C159209DE7}"/>
              </a:ext>
            </a:extLst>
          </p:cNvPr>
          <p:cNvSpPr/>
          <p:nvPr/>
        </p:nvSpPr>
        <p:spPr>
          <a:xfrm>
            <a:off x="343497" y="6517919"/>
            <a:ext cx="3657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http://open.163.com/special/opencourse/daishu.html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F8FBF1-BD0A-479B-950A-D89B6D563062}"/>
              </a:ext>
            </a:extLst>
          </p:cNvPr>
          <p:cNvSpPr/>
          <p:nvPr/>
        </p:nvSpPr>
        <p:spPr>
          <a:xfrm>
            <a:off x="1422719" y="1982063"/>
            <a:ext cx="5250476" cy="25971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Projections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Projection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Why project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Projection in higher dimensions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912C1E-5BE8-41ED-8960-A7E9C619D89B}"/>
              </a:ext>
            </a:extLst>
          </p:cNvPr>
          <p:cNvSpPr txBox="1"/>
          <p:nvPr/>
        </p:nvSpPr>
        <p:spPr>
          <a:xfrm>
            <a:off x="3904422" y="920674"/>
            <a:ext cx="43831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Index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547071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A9CA38B-65FB-4A25-B0A6-1E7CD886E9F1}"/>
              </a:ext>
            </a:extLst>
          </p:cNvPr>
          <p:cNvSpPr/>
          <p:nvPr/>
        </p:nvSpPr>
        <p:spPr>
          <a:xfrm>
            <a:off x="1074848" y="829126"/>
            <a:ext cx="26590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/>
              <a:t>Projections</a:t>
            </a:r>
            <a:endParaRPr lang="zh-CN" altLang="en-US" sz="36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283A1D-72DC-4522-A4F6-1CD4ED3EC647}"/>
              </a:ext>
            </a:extLst>
          </p:cNvPr>
          <p:cNvSpPr/>
          <p:nvPr/>
        </p:nvSpPr>
        <p:spPr>
          <a:xfrm>
            <a:off x="1358347" y="1744174"/>
            <a:ext cx="9877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If we have a vector b and a line determined by a vector a, how do we find the point on the line that is closest to b? 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5BBFF3-78D4-438A-8C61-8E7FA0F9F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69" y="2713381"/>
            <a:ext cx="7754590" cy="31504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84797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9F747C-74A4-4AA0-9677-E3C53B86EB96}"/>
              </a:ext>
            </a:extLst>
          </p:cNvPr>
          <p:cNvSpPr/>
          <p:nvPr/>
        </p:nvSpPr>
        <p:spPr>
          <a:xfrm>
            <a:off x="4071731" y="102840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How to get x?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A28B581-FEFC-45FA-A53C-2AEF629F6A2F}"/>
                  </a:ext>
                </a:extLst>
              </p:cNvPr>
              <p:cNvSpPr/>
              <p:nvPr/>
            </p:nvSpPr>
            <p:spPr>
              <a:xfrm>
                <a:off x="529770" y="595623"/>
                <a:ext cx="21007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3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A28B581-FEFC-45FA-A53C-2AEF629F6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70" y="595623"/>
                <a:ext cx="210077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A770FE-E43A-4F5E-B090-8FE778CC7FF2}"/>
                  </a:ext>
                </a:extLst>
              </p:cNvPr>
              <p:cNvSpPr txBox="1"/>
              <p:nvPr/>
            </p:nvSpPr>
            <p:spPr>
              <a:xfrm>
                <a:off x="350865" y="1132624"/>
                <a:ext cx="3278140" cy="553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6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𝒆</m:t>
                      </m:r>
                      <m:r>
                        <a:rPr kumimoji="0" lang="en-US" altLang="zh-CN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r>
                        <a:rPr kumimoji="0" lang="en-US" altLang="zh-CN" sz="36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𝒃</m:t>
                      </m:r>
                      <m:r>
                        <a:rPr kumimoji="0" lang="en-US" altLang="zh-CN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−</m:t>
                      </m:r>
                      <m:r>
                        <a:rPr kumimoji="0" lang="en-US" altLang="zh-CN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𝑥</m:t>
                      </m:r>
                      <m:r>
                        <a:rPr kumimoji="0" lang="en-US" altLang="zh-CN" sz="36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𝒂</m:t>
                      </m:r>
                    </m:oMath>
                  </m:oMathPara>
                </a14:m>
                <a:endParaRPr lang="en-US" altLang="zh-CN" sz="4000" b="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A770FE-E43A-4F5E-B090-8FE778CC7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65" y="1132624"/>
                <a:ext cx="327814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9076FC7-ABE2-4C7F-B28A-C97B7BE92E9D}"/>
                  </a:ext>
                </a:extLst>
              </p:cNvPr>
              <p:cNvSpPr/>
              <p:nvPr/>
            </p:nvSpPr>
            <p:spPr>
              <a:xfrm>
                <a:off x="748088" y="5263062"/>
                <a:ext cx="334694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3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3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9076FC7-ABE2-4C7F-B28A-C97B7BE92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88" y="5263062"/>
                <a:ext cx="334694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1CC4BD6-F885-4C43-9E47-8DBB34B21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547" y="595623"/>
            <a:ext cx="4696581" cy="1908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2205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219A566-3388-415D-AB4D-9AA5E48E3521}"/>
              </a:ext>
            </a:extLst>
          </p:cNvPr>
          <p:cNvSpPr/>
          <p:nvPr/>
        </p:nvSpPr>
        <p:spPr>
          <a:xfrm>
            <a:off x="1074848" y="829126"/>
            <a:ext cx="3779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/>
              <a:t>Projection matrix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4DB7D2E-481D-4234-A83C-77311AC667F5}"/>
                  </a:ext>
                </a:extLst>
              </p:cNvPr>
              <p:cNvSpPr/>
              <p:nvPr/>
            </p:nvSpPr>
            <p:spPr>
              <a:xfrm>
                <a:off x="1278834" y="1654722"/>
                <a:ext cx="95746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We’d like to write this projection in terms of a </a:t>
                </a:r>
                <a:r>
                  <a:rPr lang="en-US" altLang="zh-CN" sz="2800" b="1" dirty="0"/>
                  <a:t>projection matrix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P </a:t>
                </a:r>
                <a:r>
                  <a:rPr lang="en-US" altLang="zh-CN" sz="2800" dirty="0"/>
                  <a:t>: 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4DB7D2E-481D-4234-A83C-77311AC66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834" y="1654722"/>
                <a:ext cx="9574696" cy="523220"/>
              </a:xfrm>
              <a:prstGeom prst="rect">
                <a:avLst/>
              </a:prstGeom>
              <a:blipFill>
                <a:blip r:embed="rId2"/>
                <a:stretch>
                  <a:fillRect l="-701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9B50D8-E9C5-4830-A850-9080774A01A6}"/>
                  </a:ext>
                </a:extLst>
              </p:cNvPr>
              <p:cNvSpPr/>
              <p:nvPr/>
            </p:nvSpPr>
            <p:spPr>
              <a:xfrm>
                <a:off x="3850087" y="2528717"/>
                <a:ext cx="1349792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𝒂𝒂</m:t>
                          </m:r>
                          <m:r>
                            <a:rPr lang="en-US" altLang="zh-CN" sz="24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altLang="zh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9B50D8-E9C5-4830-A850-9080774A0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087" y="2528717"/>
                <a:ext cx="1349792" cy="730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AA14C6A-A376-4A5A-8CD6-1196E436C6F5}"/>
              </a:ext>
            </a:extLst>
          </p:cNvPr>
          <p:cNvCxnSpPr>
            <a:cxnSpLocks/>
          </p:cNvCxnSpPr>
          <p:nvPr/>
        </p:nvCxnSpPr>
        <p:spPr>
          <a:xfrm flipH="1">
            <a:off x="5158410" y="2673626"/>
            <a:ext cx="145111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280EA30-82FD-44BA-97E7-72D33C9FE10E}"/>
              </a:ext>
            </a:extLst>
          </p:cNvPr>
          <p:cNvCxnSpPr>
            <a:cxnSpLocks/>
          </p:cNvCxnSpPr>
          <p:nvPr/>
        </p:nvCxnSpPr>
        <p:spPr>
          <a:xfrm flipH="1">
            <a:off x="5199879" y="3096725"/>
            <a:ext cx="145111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40F1A45-FEA9-49FC-A354-4EA63B4145D1}"/>
              </a:ext>
            </a:extLst>
          </p:cNvPr>
          <p:cNvSpPr txBox="1"/>
          <p:nvPr/>
        </p:nvSpPr>
        <p:spPr>
          <a:xfrm>
            <a:off x="6609522" y="2468441"/>
            <a:ext cx="120893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matrix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D5512F-2956-4434-9505-034D896CC3BA}"/>
              </a:ext>
            </a:extLst>
          </p:cNvPr>
          <p:cNvSpPr txBox="1"/>
          <p:nvPr/>
        </p:nvSpPr>
        <p:spPr>
          <a:xfrm>
            <a:off x="6650991" y="2893817"/>
            <a:ext cx="120893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number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76B620-E354-4AD8-9C85-AED4D94BCD0D}"/>
              </a:ext>
            </a:extLst>
          </p:cNvPr>
          <p:cNvSpPr txBox="1"/>
          <p:nvPr/>
        </p:nvSpPr>
        <p:spPr>
          <a:xfrm>
            <a:off x="1437860" y="3703826"/>
            <a:ext cx="2862470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000000"/>
                </a:solidFill>
                <a:sym typeface="Helvetica Light"/>
              </a:rPr>
              <a:t>Property:</a:t>
            </a:r>
          </a:p>
          <a:p>
            <a:pPr marL="457200" marR="0" indent="-45720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solidFill>
                  <a:srgbClr val="000000"/>
                </a:solidFill>
                <a:sym typeface="Helvetica Light"/>
              </a:rPr>
              <a:t>Rank (p) = 1</a:t>
            </a:r>
          </a:p>
          <a:p>
            <a:pPr marL="457200" marR="0" indent="-45720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</a:t>
            </a:r>
            <a:r>
              <a:rPr lang="en-US" altLang="zh-CN" sz="2000" baseline="30000" dirty="0">
                <a:solidFill>
                  <a:srgbClr val="000000"/>
                </a:solidFill>
                <a:sym typeface="Helvetica Light"/>
              </a:rPr>
              <a:t>T </a:t>
            </a:r>
            <a:r>
              <a:rPr lang="en-US" altLang="zh-CN" sz="2000" dirty="0">
                <a:solidFill>
                  <a:srgbClr val="000000"/>
                </a:solidFill>
                <a:sym typeface="Helvetica Light"/>
              </a:rPr>
              <a:t>= P</a:t>
            </a:r>
          </a:p>
          <a:p>
            <a:pPr marL="457200" marR="0" indent="-45720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</a:t>
            </a:r>
            <a:r>
              <a:rPr kumimoji="0" lang="en-US" altLang="zh-CN" sz="20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</a:t>
            </a:r>
            <a:r>
              <a:rPr kumimoji="0" lang="en-US" altLang="zh-CN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= P</a:t>
            </a:r>
            <a:endParaRPr kumimoji="0" lang="zh-CN" altLang="en-US" sz="20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204110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E78147E-9844-40DE-A174-2456E27E53AD}"/>
              </a:ext>
            </a:extLst>
          </p:cNvPr>
          <p:cNvSpPr/>
          <p:nvPr/>
        </p:nvSpPr>
        <p:spPr>
          <a:xfrm>
            <a:off x="1074848" y="829126"/>
            <a:ext cx="3167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/>
              <a:t>Why project ?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FC1F3F-3BF0-4472-B6EE-BD9E91D7B2E1}"/>
                  </a:ext>
                </a:extLst>
              </p:cNvPr>
              <p:cNvSpPr txBox="1"/>
              <p:nvPr/>
            </p:nvSpPr>
            <p:spPr>
              <a:xfrm>
                <a:off x="1548886" y="1880490"/>
                <a:ext cx="1735668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𝐴</m:t>
                      </m:r>
                      <m:r>
                        <a:rPr kumimoji="0" lang="en-US" altLang="zh-CN" sz="4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𝒙</m:t>
                      </m:r>
                      <m:r>
                        <a:rPr kumimoji="0" lang="en-US" altLang="zh-CN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r>
                        <a:rPr kumimoji="0" lang="en-US" altLang="zh-CN" sz="4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𝒃</m:t>
                      </m:r>
                    </m:oMath>
                  </m:oMathPara>
                </a14:m>
                <a:endParaRPr kumimoji="0" lang="zh-CN" altLang="en-US" sz="44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FC1F3F-3BF0-4472-B6EE-BD9E91D7B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886" y="1880490"/>
                <a:ext cx="173566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2ADB20-1E3B-4892-8484-353481DD3D08}"/>
                  </a:ext>
                </a:extLst>
              </p:cNvPr>
              <p:cNvSpPr txBox="1"/>
              <p:nvPr/>
            </p:nvSpPr>
            <p:spPr>
              <a:xfrm>
                <a:off x="1541448" y="3236542"/>
                <a:ext cx="1724639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altLang="zh-CN" sz="4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accPr>
                        <m:e>
                          <m:r>
                            <a:rPr lang="en-US" altLang="zh-CN" sz="4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𝒙</m:t>
                          </m:r>
                        </m:e>
                      </m:acc>
                      <m:r>
                        <a:rPr lang="en-US" altLang="zh-CN" sz="40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a:rPr lang="en-US" altLang="zh-CN" sz="40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𝒑</m:t>
                      </m:r>
                    </m:oMath>
                  </m:oMathPara>
                </a14:m>
                <a:endParaRPr lang="zh-CN" altLang="en-US" sz="4000" b="1" i="1" dirty="0">
                  <a:solidFill>
                    <a:srgbClr val="000000"/>
                  </a:solidFill>
                  <a:latin typeface="Cambria Math" panose="02040503050406030204" pitchFamily="18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2ADB20-1E3B-4892-8484-353481DD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48" y="3236542"/>
                <a:ext cx="1724639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82CFFAE9-5429-40B5-9B3A-1109B1F3DF76}"/>
              </a:ext>
            </a:extLst>
          </p:cNvPr>
          <p:cNvSpPr/>
          <p:nvPr/>
        </p:nvSpPr>
        <p:spPr>
          <a:xfrm>
            <a:off x="3632082" y="1869934"/>
            <a:ext cx="2942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sym typeface="Helvetica Light"/>
              </a:rPr>
              <a:t>may have no solution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54C40D42-AD95-45AB-84A8-A2FA77D8A371}"/>
              </a:ext>
            </a:extLst>
          </p:cNvPr>
          <p:cNvSpPr/>
          <p:nvPr/>
        </p:nvSpPr>
        <p:spPr>
          <a:xfrm rot="5400000">
            <a:off x="2064758" y="2802695"/>
            <a:ext cx="740499" cy="127195"/>
          </a:xfrm>
          <a:prstGeom prst="rightArrow">
            <a:avLst>
              <a:gd name="adj1" fmla="val 50000"/>
              <a:gd name="adj2" fmla="val 5618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4A54E7-484F-415E-8B33-7ADCF64A011E}"/>
              </a:ext>
            </a:extLst>
          </p:cNvPr>
          <p:cNvSpPr txBox="1"/>
          <p:nvPr/>
        </p:nvSpPr>
        <p:spPr>
          <a:xfrm>
            <a:off x="2592475" y="2665472"/>
            <a:ext cx="103960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000000"/>
                </a:solidFill>
                <a:sym typeface="Helvetica Light"/>
              </a:rPr>
              <a:t>Instead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AF873D0F-09E9-4270-9CF1-2C08F45B8012}"/>
              </a:ext>
            </a:extLst>
          </p:cNvPr>
          <p:cNvSpPr/>
          <p:nvPr/>
        </p:nvSpPr>
        <p:spPr>
          <a:xfrm>
            <a:off x="6096000" y="3544318"/>
            <a:ext cx="3607904" cy="1997765"/>
          </a:xfrm>
          <a:prstGeom prst="parallelogram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8F8E3441-2969-40E7-BECA-5AF000DD4D3F}"/>
                  </a:ext>
                </a:extLst>
              </p14:cNvPr>
              <p14:cNvContentPartPr/>
              <p14:nvPr/>
            </p14:nvContentPartPr>
            <p14:xfrm>
              <a:off x="6618340" y="2777830"/>
              <a:ext cx="3543120" cy="3328200"/>
            </p14:xfrm>
          </p:contentPart>
        </mc:Choice>
        <mc:Fallback xmlns=""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8F8E3441-2969-40E7-BECA-5AF000DD4D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9700" y="2768830"/>
                <a:ext cx="3560760" cy="334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47676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EF762964-DEBF-4594-B6C8-A5A55A4B78B3}"/>
              </a:ext>
            </a:extLst>
          </p:cNvPr>
          <p:cNvSpPr/>
          <p:nvPr/>
        </p:nvSpPr>
        <p:spPr>
          <a:xfrm>
            <a:off x="1112078" y="3225714"/>
            <a:ext cx="2539510" cy="1362828"/>
          </a:xfrm>
          <a:prstGeom prst="parallelogram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F7C3512-3B79-4B8D-BD16-F573B77DFDE8}"/>
                  </a:ext>
                </a:extLst>
              </p14:cNvPr>
              <p14:cNvContentPartPr/>
              <p14:nvPr/>
            </p14:nvContentPartPr>
            <p14:xfrm>
              <a:off x="1634418" y="2459225"/>
              <a:ext cx="2493910" cy="22704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F7C3512-3B79-4B8D-BD16-F573B77DFD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5779" y="2450225"/>
                <a:ext cx="2511549" cy="228805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B97C197-6653-407A-8DBF-F50E4692E083}"/>
              </a:ext>
            </a:extLst>
          </p:cNvPr>
          <p:cNvSpPr/>
          <p:nvPr/>
        </p:nvSpPr>
        <p:spPr>
          <a:xfrm>
            <a:off x="1074848" y="829126"/>
            <a:ext cx="66091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/>
              <a:t>Projection in higher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986292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7B599F87-5473-4431-9DC0-D8F2BDF944D2}"/>
              </a:ext>
            </a:extLst>
          </p:cNvPr>
          <p:cNvSpPr/>
          <p:nvPr/>
        </p:nvSpPr>
        <p:spPr>
          <a:xfrm>
            <a:off x="992808" y="1506245"/>
            <a:ext cx="2539510" cy="1362828"/>
          </a:xfrm>
          <a:prstGeom prst="parallelogram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3CDD3F8-D499-49D1-AB7A-FC69D04BA32E}"/>
                  </a:ext>
                </a:extLst>
              </p14:cNvPr>
              <p14:cNvContentPartPr/>
              <p14:nvPr/>
            </p14:nvContentPartPr>
            <p14:xfrm>
              <a:off x="1515148" y="739756"/>
              <a:ext cx="2493910" cy="22704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3CDD3F8-D499-49D1-AB7A-FC69D04BA3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6149" y="730756"/>
                <a:ext cx="2511549" cy="22880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100355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285</Words>
  <Application>Microsoft Office PowerPoint</Application>
  <PresentationFormat>宽屏</PresentationFormat>
  <Paragraphs>57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Helvetica Light</vt:lpstr>
      <vt:lpstr>Nexa Bold</vt:lpstr>
      <vt:lpstr>Noto Sans Bold</vt:lpstr>
      <vt:lpstr>等线</vt:lpstr>
      <vt:lpstr>等线 Light</vt:lpstr>
      <vt:lpstr>Microsoft YaHei</vt:lpstr>
      <vt:lpstr>Arial</vt:lpstr>
      <vt:lpstr>Cambria Math</vt:lpstr>
      <vt:lpstr>Helvetica</vt:lpstr>
      <vt:lpstr>Office 主题​​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 wanli</dc:creator>
  <cp:lastModifiedBy>chang wanli</cp:lastModifiedBy>
  <cp:revision>22</cp:revision>
  <dcterms:created xsi:type="dcterms:W3CDTF">2018-10-22T02:38:39Z</dcterms:created>
  <dcterms:modified xsi:type="dcterms:W3CDTF">2018-10-22T09:12:33Z</dcterms:modified>
</cp:coreProperties>
</file>